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9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44" r:id="rId5"/>
    <p:sldMasterId id="2147483845" r:id="rId6"/>
    <p:sldMasterId id="2147483846" r:id="rId7"/>
    <p:sldMasterId id="21474838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Lst>
  <p:sldSz cy="5143500" cx="9144000"/>
  <p:notesSz cx="6858000" cy="9144000"/>
  <p:embeddedFontLst>
    <p:embeddedFont>
      <p:font typeface="DM Serif Display"/>
      <p:regular r:id="rId56"/>
      <p:italic r:id="rId57"/>
    </p:embeddedFont>
    <p:embeddedFont>
      <p:font typeface="Karla"/>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0071BE-2BC9-441A-83E7-33B37AC3C777}">
  <a:tblStyle styleId="{930071BE-2BC9-441A-83E7-33B37AC3C777}"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1" Type="http://schemas.openxmlformats.org/officeDocument/2006/relationships/font" Target="fonts/Karla-boldItalic.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font" Target="fonts/Karla-italic.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font" Target="fonts/DMSerifDisplay-italic.fntdata"/><Relationship Id="rId12" Type="http://schemas.openxmlformats.org/officeDocument/2006/relationships/slide" Target="slides/slide3.xml"/><Relationship Id="rId56" Type="http://schemas.openxmlformats.org/officeDocument/2006/relationships/font" Target="fonts/DMSerifDisplay-regular.fntdata"/><Relationship Id="rId15" Type="http://schemas.openxmlformats.org/officeDocument/2006/relationships/slide" Target="slides/slide6.xml"/><Relationship Id="rId59" Type="http://schemas.openxmlformats.org/officeDocument/2006/relationships/font" Target="fonts/Karla-bold.fntdata"/><Relationship Id="rId14" Type="http://schemas.openxmlformats.org/officeDocument/2006/relationships/slide" Target="slides/slide5.xml"/><Relationship Id="rId58" Type="http://schemas.openxmlformats.org/officeDocument/2006/relationships/font" Target="fonts/Karla-regular.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340146e4471_0_3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340146e4471_0_3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3479a36a4d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3479a36a4d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g340146e4471_0_2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4" name="Google Shape;2014;g340146e4471_0_2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340146e4471_0_3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340146e4471_0_3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340146e4471_0_3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8" name="Google Shape;2038;g340146e4471_0_3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g340146e4471_0_3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4" name="Google Shape;2044;g340146e4471_0_3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340146e4471_0_3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340146e4471_0_3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340146e4471_0_3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340146e4471_0_3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340146e4471_0_3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340146e4471_0_3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340146e4471_0_3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340146e4471_0_3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3479a36a4d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3479a36a4d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g340146e4471_0_3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3" name="Google Shape;2093;g340146e4471_0_3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g340146e4471_0_3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6" name="Google Shape;2106;g340146e4471_0_3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340146e4471_0_3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340146e4471_0_3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340146e4471_0_3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340146e4471_0_3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g340146e4471_0_3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6" name="Google Shape;2136;g340146e4471_0_3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g340146e4471_0_3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2" name="Google Shape;2142;g340146e4471_0_3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340146e4471_0_3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340146e4471_0_3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340146e4471_0_3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340146e4471_0_3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340146e4471_0_3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340146e4471_0_3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g340146e4471_0_3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340146e4471_0_3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3479a36a4d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3479a36a4d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g340146e4471_0_3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340146e4471_0_3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g340146e4471_0_3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0" name="Google Shape;2210;g340146e4471_0_3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g340146e4471_0_3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340146e4471_0_3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340146e4471_0_3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340146e4471_0_3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g340146e4471_0_3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3" name="Google Shape;2233;g340146e4471_0_3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3479a36a4d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3479a36a4d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g3400f7f805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8" name="Google Shape;2248;g3400f7f805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1" name="Shape 2261"/>
        <p:cNvGrpSpPr/>
        <p:nvPr/>
      </p:nvGrpSpPr>
      <p:grpSpPr>
        <a:xfrm>
          <a:off x="0" y="0"/>
          <a:ext cx="0" cy="0"/>
          <a:chOff x="0" y="0"/>
          <a:chExt cx="0" cy="0"/>
        </a:xfrm>
      </p:grpSpPr>
      <p:sp>
        <p:nvSpPr>
          <p:cNvPr id="2262" name="Google Shape;2262;g340146e4471_0_3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3" name="Google Shape;2263;g340146e4471_0_3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1" name="Shape 2281"/>
        <p:cNvGrpSpPr/>
        <p:nvPr/>
      </p:nvGrpSpPr>
      <p:grpSpPr>
        <a:xfrm>
          <a:off x="0" y="0"/>
          <a:ext cx="0" cy="0"/>
          <a:chOff x="0" y="0"/>
          <a:chExt cx="0" cy="0"/>
        </a:xfrm>
      </p:grpSpPr>
      <p:sp>
        <p:nvSpPr>
          <p:cNvPr id="2282" name="Google Shape;2282;g3400f7f805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3" name="Google Shape;2283;g3400f7f805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3479a36a4d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3479a36a4d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340146e4471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1" name="Google Shape;1941;g340146e4471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g3479a36a4d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3479a36a4d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6" name="Shape 2306"/>
        <p:cNvGrpSpPr/>
        <p:nvPr/>
      </p:nvGrpSpPr>
      <p:grpSpPr>
        <a:xfrm>
          <a:off x="0" y="0"/>
          <a:ext cx="0" cy="0"/>
          <a:chOff x="0" y="0"/>
          <a:chExt cx="0" cy="0"/>
        </a:xfrm>
      </p:grpSpPr>
      <p:sp>
        <p:nvSpPr>
          <p:cNvPr id="2307" name="Google Shape;2307;g3479a36a4d7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8" name="Google Shape;2308;g3479a36a4d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340146e4471_0_3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340146e4471_0_3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g340146e4471_0_3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340146e4471_0_3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g340146e4471_0_3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6" name="Google Shape;2326;g340146e4471_0_3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g340146e4471_0_3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2" name="Google Shape;2332;g340146e4471_0_3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3479a36a4d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3479a36a4d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340146e4471_0_1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340146e4471_0_1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340146e4471_0_2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340146e4471_0_2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340146e4471_0_2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340146e4471_0_2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3479a36a4d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3479a36a4d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3479a36a4d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g3479a36a4d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9.png"/><Relationship Id="rId4" Type="http://schemas.openxmlformats.org/officeDocument/2006/relationships/image" Target="../media/image8.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3.png"/><Relationship Id="rId4" Type="http://schemas.openxmlformats.org/officeDocument/2006/relationships/image" Target="../media/image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9.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 Id="rId4" Type="http://schemas.openxmlformats.org/officeDocument/2006/relationships/image" Target="../media/image9.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9.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16.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9.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9.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image" Target="../media/image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3.png"/><Relationship Id="rId4" Type="http://schemas.openxmlformats.org/officeDocument/2006/relationships/image" Target="../media/image9.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6.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6.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9.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6.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6.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9"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image" Target="../media/image9.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9.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9.png"/><Relationship Id="rId4" Type="http://schemas.openxmlformats.org/officeDocument/2006/relationships/image" Target="../media/image8.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6.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1.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1.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9.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3.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3.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6.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9.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9.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9.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4.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4.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9.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16.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9.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2.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9.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6.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image" Target="../media/image2.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3.png"/><Relationship Id="rId4" Type="http://schemas.openxmlformats.org/officeDocument/2006/relationships/image" Target="../media/image9.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6.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6.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6.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9.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9.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6.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6.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9"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image" Target="../media/image9.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 Id="rId4"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9"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9.png"/><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9.png"/><Relationship Id="rId4"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3.png"/><Relationship Id="rId4"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1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3.png"/><Relationship Id="rId4"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6.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9"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image" Target="../media/image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5600900" y="2715863"/>
            <a:ext cx="4000500" cy="2295525"/>
          </a:xfrm>
          <a:prstGeom prst="rect">
            <a:avLst/>
          </a:prstGeom>
          <a:noFill/>
          <a:ln>
            <a:noFill/>
          </a:ln>
        </p:spPr>
      </p:pic>
      <p:pic>
        <p:nvPicPr>
          <p:cNvPr id="10" name="Google Shape;10;p2"/>
          <p:cNvPicPr preferRelativeResize="0"/>
          <p:nvPr/>
        </p:nvPicPr>
        <p:blipFill rotWithShape="1">
          <a:blip r:embed="rId3">
            <a:alphaModFix/>
          </a:blip>
          <a:srcRect b="0" l="0" r="0" t="0"/>
          <a:stretch/>
        </p:blipFill>
        <p:spPr>
          <a:xfrm>
            <a:off x="1295550" y="184925"/>
            <a:ext cx="3262450" cy="2530950"/>
          </a:xfrm>
          <a:prstGeom prst="rect">
            <a:avLst/>
          </a:prstGeom>
          <a:noFill/>
          <a:ln>
            <a:noFill/>
          </a:ln>
        </p:spPr>
      </p:pic>
      <p:pic>
        <p:nvPicPr>
          <p:cNvPr id="11" name="Google Shape;11;p2"/>
          <p:cNvPicPr preferRelativeResize="0"/>
          <p:nvPr/>
        </p:nvPicPr>
        <p:blipFill rotWithShape="1">
          <a:blip r:embed="rId4">
            <a:alphaModFix/>
          </a:blip>
          <a:srcRect b="0" l="0" r="0" t="0"/>
          <a:stretch/>
        </p:blipFill>
        <p:spPr>
          <a:xfrm>
            <a:off x="337913" y="-438012"/>
            <a:ext cx="2409825" cy="2333625"/>
          </a:xfrm>
          <a:prstGeom prst="rect">
            <a:avLst/>
          </a:prstGeom>
          <a:noFill/>
          <a:ln>
            <a:noFill/>
          </a:ln>
        </p:spPr>
      </p:pic>
      <p:pic>
        <p:nvPicPr>
          <p:cNvPr id="12" name="Google Shape;12;p2"/>
          <p:cNvPicPr preferRelativeResize="0"/>
          <p:nvPr/>
        </p:nvPicPr>
        <p:blipFill rotWithShape="1">
          <a:blip r:embed="rId5">
            <a:alphaModFix/>
          </a:blip>
          <a:srcRect b="0" l="0" r="0" t="0"/>
          <a:stretch/>
        </p:blipFill>
        <p:spPr>
          <a:xfrm rot="5400000">
            <a:off x="6910775" y="206125"/>
            <a:ext cx="4339950" cy="3111650"/>
          </a:xfrm>
          <a:prstGeom prst="rect">
            <a:avLst/>
          </a:prstGeom>
          <a:noFill/>
          <a:ln>
            <a:noFill/>
          </a:ln>
        </p:spPr>
      </p:pic>
      <p:pic>
        <p:nvPicPr>
          <p:cNvPr id="13" name="Google Shape;13;p2"/>
          <p:cNvPicPr preferRelativeResize="0"/>
          <p:nvPr/>
        </p:nvPicPr>
        <p:blipFill rotWithShape="1">
          <a:blip r:embed="rId6">
            <a:alphaModFix/>
          </a:blip>
          <a:srcRect b="0" l="0" r="0" t="0"/>
          <a:stretch/>
        </p:blipFill>
        <p:spPr>
          <a:xfrm rot="5400000">
            <a:off x="941800" y="2746450"/>
            <a:ext cx="1733750" cy="3947449"/>
          </a:xfrm>
          <a:prstGeom prst="rect">
            <a:avLst/>
          </a:prstGeom>
          <a:noFill/>
          <a:ln>
            <a:noFill/>
          </a:ln>
        </p:spPr>
      </p:pic>
      <p:sp>
        <p:nvSpPr>
          <p:cNvPr id="14" name="Google Shape;14;p2"/>
          <p:cNvSpPr txBox="1"/>
          <p:nvPr>
            <p:ph type="ctrTitle"/>
          </p:nvPr>
        </p:nvSpPr>
        <p:spPr>
          <a:xfrm>
            <a:off x="953325" y="1452750"/>
            <a:ext cx="7237500" cy="18141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1540125" y="3266850"/>
            <a:ext cx="6063900" cy="423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sp>
        <p:nvSpPr>
          <p:cNvPr id="72" name="Google Shape;72;p11"/>
          <p:cNvSpPr txBox="1"/>
          <p:nvPr>
            <p:ph hasCustomPrompt="1" type="title"/>
          </p:nvPr>
        </p:nvSpPr>
        <p:spPr>
          <a:xfrm>
            <a:off x="1763725" y="1623625"/>
            <a:ext cx="5616600" cy="1406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3" name="Google Shape;73;p11"/>
          <p:cNvSpPr txBox="1"/>
          <p:nvPr>
            <p:ph idx="1" type="body"/>
          </p:nvPr>
        </p:nvSpPr>
        <p:spPr>
          <a:xfrm>
            <a:off x="1763725" y="3115134"/>
            <a:ext cx="5616600" cy="4896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pic>
        <p:nvPicPr>
          <p:cNvPr id="74" name="Google Shape;74;p11"/>
          <p:cNvPicPr preferRelativeResize="0"/>
          <p:nvPr/>
        </p:nvPicPr>
        <p:blipFill rotWithShape="1">
          <a:blip r:embed="rId2">
            <a:alphaModFix/>
          </a:blip>
          <a:srcRect b="0" l="0" r="0" t="0"/>
          <a:stretch/>
        </p:blipFill>
        <p:spPr>
          <a:xfrm rot="5400000">
            <a:off x="4921375" y="-318275"/>
            <a:ext cx="1393300" cy="1349250"/>
          </a:xfrm>
          <a:prstGeom prst="rect">
            <a:avLst/>
          </a:prstGeom>
          <a:noFill/>
          <a:ln>
            <a:noFill/>
          </a:ln>
        </p:spPr>
      </p:pic>
      <p:pic>
        <p:nvPicPr>
          <p:cNvPr id="75" name="Google Shape;75;p11"/>
          <p:cNvPicPr preferRelativeResize="0"/>
          <p:nvPr/>
        </p:nvPicPr>
        <p:blipFill>
          <a:blip r:embed="rId3">
            <a:alphaModFix/>
          </a:blip>
          <a:stretch>
            <a:fillRect/>
          </a:stretch>
        </p:blipFill>
        <p:spPr>
          <a:xfrm rot="-5400000">
            <a:off x="49275" y="2964150"/>
            <a:ext cx="1840875" cy="1700025"/>
          </a:xfrm>
          <a:prstGeom prst="rect">
            <a:avLst/>
          </a:prstGeom>
          <a:noFill/>
          <a:ln>
            <a:noFill/>
          </a:ln>
        </p:spPr>
      </p:pic>
      <p:pic>
        <p:nvPicPr>
          <p:cNvPr id="76" name="Google Shape;76;p11"/>
          <p:cNvPicPr preferRelativeResize="0"/>
          <p:nvPr/>
        </p:nvPicPr>
        <p:blipFill rotWithShape="1">
          <a:blip r:embed="rId4">
            <a:alphaModFix/>
          </a:blip>
          <a:srcRect b="0" l="0" r="0" t="0"/>
          <a:stretch/>
        </p:blipFill>
        <p:spPr>
          <a:xfrm rot="530805">
            <a:off x="7413023" y="1140648"/>
            <a:ext cx="1572004" cy="3813303"/>
          </a:xfrm>
          <a:prstGeom prst="rect">
            <a:avLst/>
          </a:prstGeom>
          <a:noFill/>
          <a:ln>
            <a:noFill/>
          </a:ln>
        </p:spPr>
      </p:pic>
      <p:pic>
        <p:nvPicPr>
          <p:cNvPr id="77" name="Google Shape;77;p11"/>
          <p:cNvPicPr preferRelativeResize="0"/>
          <p:nvPr/>
        </p:nvPicPr>
        <p:blipFill rotWithShape="1">
          <a:blip r:embed="rId5">
            <a:alphaModFix/>
          </a:blip>
          <a:srcRect b="0" l="0" r="0" t="0"/>
          <a:stretch/>
        </p:blipFill>
        <p:spPr>
          <a:xfrm flipH="1">
            <a:off x="119700" y="3236551"/>
            <a:ext cx="1572000" cy="2036650"/>
          </a:xfrm>
          <a:prstGeom prst="rect">
            <a:avLst/>
          </a:prstGeom>
          <a:noFill/>
          <a:ln>
            <a:noFill/>
          </a:ln>
        </p:spPr>
      </p:pic>
      <p:pic>
        <p:nvPicPr>
          <p:cNvPr id="78" name="Google Shape;78;p11"/>
          <p:cNvPicPr preferRelativeResize="0"/>
          <p:nvPr/>
        </p:nvPicPr>
        <p:blipFill rotWithShape="1">
          <a:blip r:embed="rId6">
            <a:alphaModFix/>
          </a:blip>
          <a:srcRect b="0" l="0" r="0" t="0"/>
          <a:stretch/>
        </p:blipFill>
        <p:spPr>
          <a:xfrm rot="10800000">
            <a:off x="3243911" y="-457212"/>
            <a:ext cx="2372929" cy="1840875"/>
          </a:xfrm>
          <a:prstGeom prst="rect">
            <a:avLst/>
          </a:prstGeom>
          <a:noFill/>
          <a:ln>
            <a:noFill/>
          </a:ln>
        </p:spPr>
      </p:pic>
      <p:pic>
        <p:nvPicPr>
          <p:cNvPr id="79" name="Google Shape;79;p11"/>
          <p:cNvPicPr preferRelativeResize="0"/>
          <p:nvPr/>
        </p:nvPicPr>
        <p:blipFill rotWithShape="1">
          <a:blip r:embed="rId7">
            <a:alphaModFix/>
          </a:blip>
          <a:srcRect b="0" l="0" r="0" t="0"/>
          <a:stretch/>
        </p:blipFill>
        <p:spPr>
          <a:xfrm rot="-5400008">
            <a:off x="6656995" y="2324373"/>
            <a:ext cx="2002458" cy="4559254"/>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72" name="Shape 972"/>
        <p:cNvGrpSpPr/>
        <p:nvPr/>
      </p:nvGrpSpPr>
      <p:grpSpPr>
        <a:xfrm>
          <a:off x="0" y="0"/>
          <a:ext cx="0" cy="0"/>
          <a:chOff x="0" y="0"/>
          <a:chExt cx="0" cy="0"/>
        </a:xfrm>
      </p:grpSpPr>
      <p:sp>
        <p:nvSpPr>
          <p:cNvPr id="973" name="Google Shape;973;p103"/>
          <p:cNvSpPr txBox="1"/>
          <p:nvPr>
            <p:ph type="title"/>
          </p:nvPr>
        </p:nvSpPr>
        <p:spPr>
          <a:xfrm>
            <a:off x="2166450" y="2409795"/>
            <a:ext cx="481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74" name="Google Shape;974;p103"/>
          <p:cNvSpPr txBox="1"/>
          <p:nvPr>
            <p:ph idx="1" type="subTitle"/>
          </p:nvPr>
        </p:nvSpPr>
        <p:spPr>
          <a:xfrm>
            <a:off x="3293225" y="3165870"/>
            <a:ext cx="2557800" cy="60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75" name="Google Shape;975;p103"/>
          <p:cNvSpPr txBox="1"/>
          <p:nvPr>
            <p:ph hasCustomPrompt="1" idx="2" type="title"/>
          </p:nvPr>
        </p:nvSpPr>
        <p:spPr>
          <a:xfrm>
            <a:off x="3334800" y="1047373"/>
            <a:ext cx="2474400" cy="1378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pic>
        <p:nvPicPr>
          <p:cNvPr id="976" name="Google Shape;976;p103"/>
          <p:cNvPicPr preferRelativeResize="0"/>
          <p:nvPr/>
        </p:nvPicPr>
        <p:blipFill rotWithShape="1">
          <a:blip r:embed="rId2">
            <a:alphaModFix/>
          </a:blip>
          <a:srcRect b="0" l="0" r="0" t="0"/>
          <a:stretch/>
        </p:blipFill>
        <p:spPr>
          <a:xfrm rot="3883291">
            <a:off x="-398603" y="1661394"/>
            <a:ext cx="2569104" cy="1474162"/>
          </a:xfrm>
          <a:prstGeom prst="rect">
            <a:avLst/>
          </a:prstGeom>
          <a:noFill/>
          <a:ln>
            <a:noFill/>
          </a:ln>
        </p:spPr>
      </p:pic>
      <p:pic>
        <p:nvPicPr>
          <p:cNvPr id="977" name="Google Shape;977;p103"/>
          <p:cNvPicPr preferRelativeResize="0"/>
          <p:nvPr/>
        </p:nvPicPr>
        <p:blipFill rotWithShape="1">
          <a:blip r:embed="rId3">
            <a:alphaModFix/>
          </a:blip>
          <a:srcRect b="0" l="0" r="0" t="0"/>
          <a:stretch/>
        </p:blipFill>
        <p:spPr>
          <a:xfrm>
            <a:off x="440313" y="163692"/>
            <a:ext cx="1840875" cy="1782665"/>
          </a:xfrm>
          <a:prstGeom prst="rect">
            <a:avLst/>
          </a:prstGeom>
          <a:noFill/>
          <a:ln>
            <a:noFill/>
          </a:ln>
        </p:spPr>
      </p:pic>
      <p:pic>
        <p:nvPicPr>
          <p:cNvPr id="978" name="Google Shape;978;p103"/>
          <p:cNvPicPr preferRelativeResize="0"/>
          <p:nvPr/>
        </p:nvPicPr>
        <p:blipFill rotWithShape="1">
          <a:blip r:embed="rId4">
            <a:alphaModFix/>
          </a:blip>
          <a:srcRect b="0" l="0" r="0" t="0"/>
          <a:stretch/>
        </p:blipFill>
        <p:spPr>
          <a:xfrm rot="-1639246">
            <a:off x="941800" y="2746450"/>
            <a:ext cx="1733751" cy="3947450"/>
          </a:xfrm>
          <a:prstGeom prst="rect">
            <a:avLst/>
          </a:prstGeom>
          <a:noFill/>
          <a:ln>
            <a:noFill/>
          </a:ln>
        </p:spPr>
      </p:pic>
      <p:pic>
        <p:nvPicPr>
          <p:cNvPr id="979" name="Google Shape;979;p103"/>
          <p:cNvPicPr preferRelativeResize="0"/>
          <p:nvPr/>
        </p:nvPicPr>
        <p:blipFill>
          <a:blip r:embed="rId5">
            <a:alphaModFix/>
          </a:blip>
          <a:stretch>
            <a:fillRect/>
          </a:stretch>
        </p:blipFill>
        <p:spPr>
          <a:xfrm>
            <a:off x="7081725" y="3219301"/>
            <a:ext cx="1840875" cy="1700025"/>
          </a:xfrm>
          <a:prstGeom prst="rect">
            <a:avLst/>
          </a:prstGeom>
          <a:noFill/>
          <a:ln>
            <a:noFill/>
          </a:ln>
        </p:spPr>
      </p:pic>
      <p:pic>
        <p:nvPicPr>
          <p:cNvPr id="980" name="Google Shape;980;p103"/>
          <p:cNvPicPr preferRelativeResize="0"/>
          <p:nvPr/>
        </p:nvPicPr>
        <p:blipFill>
          <a:blip r:embed="rId6">
            <a:alphaModFix/>
          </a:blip>
          <a:stretch>
            <a:fillRect/>
          </a:stretch>
        </p:blipFill>
        <p:spPr>
          <a:xfrm>
            <a:off x="7304126" y="609717"/>
            <a:ext cx="2386824" cy="4381382"/>
          </a:xfrm>
          <a:prstGeom prst="rect">
            <a:avLst/>
          </a:prstGeom>
          <a:noFill/>
          <a:ln>
            <a:noFill/>
          </a:ln>
        </p:spPr>
      </p:pic>
      <p:pic>
        <p:nvPicPr>
          <p:cNvPr id="981" name="Google Shape;981;p103"/>
          <p:cNvPicPr preferRelativeResize="0"/>
          <p:nvPr/>
        </p:nvPicPr>
        <p:blipFill rotWithShape="1">
          <a:blip r:embed="rId4">
            <a:alphaModFix/>
          </a:blip>
          <a:srcRect b="0" l="0" r="0" t="0"/>
          <a:stretch/>
        </p:blipFill>
        <p:spPr>
          <a:xfrm rot="-1639246">
            <a:off x="6379675" y="-1850875"/>
            <a:ext cx="1733751" cy="39474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2" name="Shape 982"/>
        <p:cNvGrpSpPr/>
        <p:nvPr/>
      </p:nvGrpSpPr>
      <p:grpSpPr>
        <a:xfrm>
          <a:off x="0" y="0"/>
          <a:ext cx="0" cy="0"/>
          <a:chOff x="0" y="0"/>
          <a:chExt cx="0" cy="0"/>
        </a:xfrm>
      </p:grpSpPr>
      <p:sp>
        <p:nvSpPr>
          <p:cNvPr id="983" name="Google Shape;983;p10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84" name="Google Shape;984;p104"/>
          <p:cNvSpPr txBox="1"/>
          <p:nvPr>
            <p:ph idx="1" type="body"/>
          </p:nvPr>
        </p:nvSpPr>
        <p:spPr>
          <a:xfrm>
            <a:off x="713225" y="1187600"/>
            <a:ext cx="77175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pic>
        <p:nvPicPr>
          <p:cNvPr id="985" name="Google Shape;985;p104"/>
          <p:cNvPicPr preferRelativeResize="0"/>
          <p:nvPr/>
        </p:nvPicPr>
        <p:blipFill rotWithShape="1">
          <a:blip r:embed="rId2">
            <a:alphaModFix/>
          </a:blip>
          <a:srcRect b="0" l="0" r="0" t="0"/>
          <a:stretch/>
        </p:blipFill>
        <p:spPr>
          <a:xfrm rot="5400000">
            <a:off x="7018400" y="-1769425"/>
            <a:ext cx="1733750" cy="3947449"/>
          </a:xfrm>
          <a:prstGeom prst="rect">
            <a:avLst/>
          </a:prstGeom>
          <a:noFill/>
          <a:ln>
            <a:noFill/>
          </a:ln>
        </p:spPr>
      </p:pic>
      <p:pic>
        <p:nvPicPr>
          <p:cNvPr id="986" name="Google Shape;986;p104"/>
          <p:cNvPicPr preferRelativeResize="0"/>
          <p:nvPr/>
        </p:nvPicPr>
        <p:blipFill rotWithShape="1">
          <a:blip r:embed="rId3">
            <a:alphaModFix/>
          </a:blip>
          <a:srcRect b="0" l="0" r="0" t="0"/>
          <a:stretch/>
        </p:blipFill>
        <p:spPr>
          <a:xfrm rot="5400000">
            <a:off x="-2143088" y="1694737"/>
            <a:ext cx="3538475" cy="2030400"/>
          </a:xfrm>
          <a:prstGeom prst="rect">
            <a:avLst/>
          </a:prstGeom>
          <a:noFill/>
          <a:ln>
            <a:noFill/>
          </a:ln>
        </p:spPr>
      </p:pic>
      <p:pic>
        <p:nvPicPr>
          <p:cNvPr id="987" name="Google Shape;987;p104"/>
          <p:cNvPicPr preferRelativeResize="0"/>
          <p:nvPr/>
        </p:nvPicPr>
        <p:blipFill rotWithShape="1">
          <a:blip r:embed="rId4">
            <a:alphaModFix/>
          </a:blip>
          <a:srcRect b="0" l="0" r="0" t="0"/>
          <a:stretch/>
        </p:blipFill>
        <p:spPr>
          <a:xfrm>
            <a:off x="8430725" y="2721400"/>
            <a:ext cx="1666150" cy="16134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88" name="Shape 988"/>
        <p:cNvGrpSpPr/>
        <p:nvPr/>
      </p:nvGrpSpPr>
      <p:grpSpPr>
        <a:xfrm>
          <a:off x="0" y="0"/>
          <a:ext cx="0" cy="0"/>
          <a:chOff x="0" y="0"/>
          <a:chExt cx="0" cy="0"/>
        </a:xfrm>
      </p:grpSpPr>
      <p:sp>
        <p:nvSpPr>
          <p:cNvPr id="989" name="Google Shape;989;p10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90" name="Google Shape;990;p105"/>
          <p:cNvSpPr txBox="1"/>
          <p:nvPr>
            <p:ph idx="1" type="body"/>
          </p:nvPr>
        </p:nvSpPr>
        <p:spPr>
          <a:xfrm>
            <a:off x="783350" y="3405826"/>
            <a:ext cx="3556500" cy="9153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991" name="Google Shape;991;p105"/>
          <p:cNvSpPr txBox="1"/>
          <p:nvPr>
            <p:ph idx="2" type="body"/>
          </p:nvPr>
        </p:nvSpPr>
        <p:spPr>
          <a:xfrm>
            <a:off x="4804123" y="3405826"/>
            <a:ext cx="3556500" cy="9153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992" name="Google Shape;992;p105"/>
          <p:cNvSpPr txBox="1"/>
          <p:nvPr>
            <p:ph idx="3" type="title"/>
          </p:nvPr>
        </p:nvSpPr>
        <p:spPr>
          <a:xfrm>
            <a:off x="783498" y="2994425"/>
            <a:ext cx="3556500" cy="572700"/>
          </a:xfrm>
          <a:prstGeom prst="rect">
            <a:avLst/>
          </a:prstGeom>
        </p:spPr>
        <p:txBody>
          <a:bodyPr anchorCtr="0" anchor="b"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800"/>
              <a:buNone/>
              <a:defRPr>
                <a:latin typeface="Karla"/>
                <a:ea typeface="Karla"/>
                <a:cs typeface="Karla"/>
                <a:sym typeface="Karla"/>
              </a:defRPr>
            </a:lvl2pPr>
            <a:lvl3pPr lvl="2">
              <a:spcBef>
                <a:spcPts val="0"/>
              </a:spcBef>
              <a:spcAft>
                <a:spcPts val="0"/>
              </a:spcAft>
              <a:buSzPts val="2800"/>
              <a:buNone/>
              <a:defRPr>
                <a:latin typeface="Karla"/>
                <a:ea typeface="Karla"/>
                <a:cs typeface="Karla"/>
                <a:sym typeface="Karla"/>
              </a:defRPr>
            </a:lvl3pPr>
            <a:lvl4pPr lvl="3">
              <a:spcBef>
                <a:spcPts val="0"/>
              </a:spcBef>
              <a:spcAft>
                <a:spcPts val="0"/>
              </a:spcAft>
              <a:buSzPts val="2800"/>
              <a:buNone/>
              <a:defRPr>
                <a:latin typeface="Karla"/>
                <a:ea typeface="Karla"/>
                <a:cs typeface="Karla"/>
                <a:sym typeface="Karla"/>
              </a:defRPr>
            </a:lvl4pPr>
            <a:lvl5pPr lvl="4">
              <a:spcBef>
                <a:spcPts val="0"/>
              </a:spcBef>
              <a:spcAft>
                <a:spcPts val="0"/>
              </a:spcAft>
              <a:buSzPts val="2800"/>
              <a:buNone/>
              <a:defRPr>
                <a:latin typeface="Karla"/>
                <a:ea typeface="Karla"/>
                <a:cs typeface="Karla"/>
                <a:sym typeface="Karla"/>
              </a:defRPr>
            </a:lvl5pPr>
            <a:lvl6pPr lvl="5">
              <a:spcBef>
                <a:spcPts val="0"/>
              </a:spcBef>
              <a:spcAft>
                <a:spcPts val="0"/>
              </a:spcAft>
              <a:buSzPts val="2800"/>
              <a:buNone/>
              <a:defRPr>
                <a:latin typeface="Karla"/>
                <a:ea typeface="Karla"/>
                <a:cs typeface="Karla"/>
                <a:sym typeface="Karla"/>
              </a:defRPr>
            </a:lvl6pPr>
            <a:lvl7pPr lvl="6">
              <a:spcBef>
                <a:spcPts val="0"/>
              </a:spcBef>
              <a:spcAft>
                <a:spcPts val="0"/>
              </a:spcAft>
              <a:buSzPts val="2800"/>
              <a:buNone/>
              <a:defRPr>
                <a:latin typeface="Karla"/>
                <a:ea typeface="Karla"/>
                <a:cs typeface="Karla"/>
                <a:sym typeface="Karla"/>
              </a:defRPr>
            </a:lvl7pPr>
            <a:lvl8pPr lvl="7">
              <a:spcBef>
                <a:spcPts val="0"/>
              </a:spcBef>
              <a:spcAft>
                <a:spcPts val="0"/>
              </a:spcAft>
              <a:buSzPts val="2800"/>
              <a:buNone/>
              <a:defRPr>
                <a:latin typeface="Karla"/>
                <a:ea typeface="Karla"/>
                <a:cs typeface="Karla"/>
                <a:sym typeface="Karla"/>
              </a:defRPr>
            </a:lvl8pPr>
            <a:lvl9pPr lvl="8">
              <a:spcBef>
                <a:spcPts val="0"/>
              </a:spcBef>
              <a:spcAft>
                <a:spcPts val="0"/>
              </a:spcAft>
              <a:buSzPts val="2800"/>
              <a:buNone/>
              <a:defRPr>
                <a:latin typeface="Karla"/>
                <a:ea typeface="Karla"/>
                <a:cs typeface="Karla"/>
                <a:sym typeface="Karla"/>
              </a:defRPr>
            </a:lvl9pPr>
          </a:lstStyle>
          <a:p/>
        </p:txBody>
      </p:sp>
      <p:sp>
        <p:nvSpPr>
          <p:cNvPr id="993" name="Google Shape;993;p105"/>
          <p:cNvSpPr txBox="1"/>
          <p:nvPr>
            <p:ph idx="4" type="title"/>
          </p:nvPr>
        </p:nvSpPr>
        <p:spPr>
          <a:xfrm>
            <a:off x="4804112" y="2994425"/>
            <a:ext cx="3556500" cy="572700"/>
          </a:xfrm>
          <a:prstGeom prst="rect">
            <a:avLst/>
          </a:prstGeom>
        </p:spPr>
        <p:txBody>
          <a:bodyPr anchorCtr="0" anchor="b"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800"/>
              <a:buNone/>
              <a:defRPr>
                <a:latin typeface="Karla"/>
                <a:ea typeface="Karla"/>
                <a:cs typeface="Karla"/>
                <a:sym typeface="Karla"/>
              </a:defRPr>
            </a:lvl2pPr>
            <a:lvl3pPr lvl="2">
              <a:spcBef>
                <a:spcPts val="0"/>
              </a:spcBef>
              <a:spcAft>
                <a:spcPts val="0"/>
              </a:spcAft>
              <a:buSzPts val="2800"/>
              <a:buNone/>
              <a:defRPr>
                <a:latin typeface="Karla"/>
                <a:ea typeface="Karla"/>
                <a:cs typeface="Karla"/>
                <a:sym typeface="Karla"/>
              </a:defRPr>
            </a:lvl3pPr>
            <a:lvl4pPr lvl="3">
              <a:spcBef>
                <a:spcPts val="0"/>
              </a:spcBef>
              <a:spcAft>
                <a:spcPts val="0"/>
              </a:spcAft>
              <a:buSzPts val="2800"/>
              <a:buNone/>
              <a:defRPr>
                <a:latin typeface="Karla"/>
                <a:ea typeface="Karla"/>
                <a:cs typeface="Karla"/>
                <a:sym typeface="Karla"/>
              </a:defRPr>
            </a:lvl4pPr>
            <a:lvl5pPr lvl="4">
              <a:spcBef>
                <a:spcPts val="0"/>
              </a:spcBef>
              <a:spcAft>
                <a:spcPts val="0"/>
              </a:spcAft>
              <a:buSzPts val="2800"/>
              <a:buNone/>
              <a:defRPr>
                <a:latin typeface="Karla"/>
                <a:ea typeface="Karla"/>
                <a:cs typeface="Karla"/>
                <a:sym typeface="Karla"/>
              </a:defRPr>
            </a:lvl5pPr>
            <a:lvl6pPr lvl="5">
              <a:spcBef>
                <a:spcPts val="0"/>
              </a:spcBef>
              <a:spcAft>
                <a:spcPts val="0"/>
              </a:spcAft>
              <a:buSzPts val="2800"/>
              <a:buNone/>
              <a:defRPr>
                <a:latin typeface="Karla"/>
                <a:ea typeface="Karla"/>
                <a:cs typeface="Karla"/>
                <a:sym typeface="Karla"/>
              </a:defRPr>
            </a:lvl6pPr>
            <a:lvl7pPr lvl="6">
              <a:spcBef>
                <a:spcPts val="0"/>
              </a:spcBef>
              <a:spcAft>
                <a:spcPts val="0"/>
              </a:spcAft>
              <a:buSzPts val="2800"/>
              <a:buNone/>
              <a:defRPr>
                <a:latin typeface="Karla"/>
                <a:ea typeface="Karla"/>
                <a:cs typeface="Karla"/>
                <a:sym typeface="Karla"/>
              </a:defRPr>
            </a:lvl7pPr>
            <a:lvl8pPr lvl="7">
              <a:spcBef>
                <a:spcPts val="0"/>
              </a:spcBef>
              <a:spcAft>
                <a:spcPts val="0"/>
              </a:spcAft>
              <a:buSzPts val="2800"/>
              <a:buNone/>
              <a:defRPr>
                <a:latin typeface="Karla"/>
                <a:ea typeface="Karla"/>
                <a:cs typeface="Karla"/>
                <a:sym typeface="Karla"/>
              </a:defRPr>
            </a:lvl8pPr>
            <a:lvl9pPr lvl="8">
              <a:spcBef>
                <a:spcPts val="0"/>
              </a:spcBef>
              <a:spcAft>
                <a:spcPts val="0"/>
              </a:spcAft>
              <a:buSzPts val="2800"/>
              <a:buNone/>
              <a:defRPr>
                <a:latin typeface="Karla"/>
                <a:ea typeface="Karla"/>
                <a:cs typeface="Karla"/>
                <a:sym typeface="Karla"/>
              </a:defRPr>
            </a:lvl9pPr>
          </a:lstStyle>
          <a:p/>
        </p:txBody>
      </p:sp>
      <p:pic>
        <p:nvPicPr>
          <p:cNvPr id="994" name="Google Shape;994;p105"/>
          <p:cNvPicPr preferRelativeResize="0"/>
          <p:nvPr/>
        </p:nvPicPr>
        <p:blipFill rotWithShape="1">
          <a:blip r:embed="rId2">
            <a:alphaModFix/>
          </a:blip>
          <a:srcRect b="0" l="0" r="0" t="0"/>
          <a:stretch/>
        </p:blipFill>
        <p:spPr>
          <a:xfrm rot="5400000">
            <a:off x="3883875" y="3124800"/>
            <a:ext cx="2192100" cy="4991050"/>
          </a:xfrm>
          <a:prstGeom prst="rect">
            <a:avLst/>
          </a:prstGeom>
          <a:noFill/>
          <a:ln>
            <a:noFill/>
          </a:ln>
        </p:spPr>
      </p:pic>
      <p:pic>
        <p:nvPicPr>
          <p:cNvPr id="995" name="Google Shape;995;p105"/>
          <p:cNvPicPr preferRelativeResize="0"/>
          <p:nvPr/>
        </p:nvPicPr>
        <p:blipFill>
          <a:blip r:embed="rId3">
            <a:alphaModFix/>
          </a:blip>
          <a:stretch>
            <a:fillRect/>
          </a:stretch>
        </p:blipFill>
        <p:spPr>
          <a:xfrm rot="-1650512">
            <a:off x="-592450" y="1481750"/>
            <a:ext cx="1730375" cy="1597974"/>
          </a:xfrm>
          <a:prstGeom prst="rect">
            <a:avLst/>
          </a:prstGeom>
          <a:noFill/>
          <a:ln>
            <a:noFill/>
          </a:ln>
        </p:spPr>
      </p:pic>
      <p:pic>
        <p:nvPicPr>
          <p:cNvPr id="996" name="Google Shape;996;p105"/>
          <p:cNvPicPr preferRelativeResize="0"/>
          <p:nvPr/>
        </p:nvPicPr>
        <p:blipFill rotWithShape="1">
          <a:blip r:embed="rId4">
            <a:alphaModFix/>
          </a:blip>
          <a:srcRect b="0" l="0" r="0" t="0"/>
          <a:stretch/>
        </p:blipFill>
        <p:spPr>
          <a:xfrm rot="-1498519">
            <a:off x="-1548411" y="388075"/>
            <a:ext cx="3031283" cy="2173351"/>
          </a:xfrm>
          <a:prstGeom prst="rect">
            <a:avLst/>
          </a:prstGeom>
          <a:noFill/>
          <a:ln>
            <a:noFill/>
          </a:ln>
        </p:spPr>
      </p:pic>
      <p:pic>
        <p:nvPicPr>
          <p:cNvPr id="997" name="Google Shape;997;p105"/>
          <p:cNvPicPr preferRelativeResize="0"/>
          <p:nvPr/>
        </p:nvPicPr>
        <p:blipFill rotWithShape="1">
          <a:blip r:embed="rId5">
            <a:alphaModFix/>
          </a:blip>
          <a:srcRect b="0" l="0" r="0" t="0"/>
          <a:stretch/>
        </p:blipFill>
        <p:spPr>
          <a:xfrm rot="5400000">
            <a:off x="7725325" y="598500"/>
            <a:ext cx="2131150" cy="16533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8" name="Shape 998"/>
        <p:cNvGrpSpPr/>
        <p:nvPr/>
      </p:nvGrpSpPr>
      <p:grpSpPr>
        <a:xfrm>
          <a:off x="0" y="0"/>
          <a:ext cx="0" cy="0"/>
          <a:chOff x="0" y="0"/>
          <a:chExt cx="0" cy="0"/>
        </a:xfrm>
      </p:grpSpPr>
      <p:sp>
        <p:nvSpPr>
          <p:cNvPr id="999" name="Google Shape;999;p10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000" name="Google Shape;1000;p106"/>
          <p:cNvPicPr preferRelativeResize="0"/>
          <p:nvPr/>
        </p:nvPicPr>
        <p:blipFill>
          <a:blip r:embed="rId2">
            <a:alphaModFix/>
          </a:blip>
          <a:stretch>
            <a:fillRect/>
          </a:stretch>
        </p:blipFill>
        <p:spPr>
          <a:xfrm rot="7597377">
            <a:off x="-1389774" y="772793"/>
            <a:ext cx="2386824" cy="4381382"/>
          </a:xfrm>
          <a:prstGeom prst="rect">
            <a:avLst/>
          </a:prstGeom>
          <a:noFill/>
          <a:ln>
            <a:noFill/>
          </a:ln>
        </p:spPr>
      </p:pic>
      <p:pic>
        <p:nvPicPr>
          <p:cNvPr id="1001" name="Google Shape;1001;p106"/>
          <p:cNvPicPr preferRelativeResize="0"/>
          <p:nvPr/>
        </p:nvPicPr>
        <p:blipFill rotWithShape="1">
          <a:blip r:embed="rId3">
            <a:alphaModFix/>
          </a:blip>
          <a:srcRect b="0" l="0" r="0" t="0"/>
          <a:stretch/>
        </p:blipFill>
        <p:spPr>
          <a:xfrm rot="-5400000">
            <a:off x="531525" y="-1746625"/>
            <a:ext cx="1446050" cy="3292450"/>
          </a:xfrm>
          <a:prstGeom prst="rect">
            <a:avLst/>
          </a:prstGeom>
          <a:noFill/>
          <a:ln>
            <a:noFill/>
          </a:ln>
        </p:spPr>
      </p:pic>
      <p:pic>
        <p:nvPicPr>
          <p:cNvPr id="1002" name="Google Shape;1002;p106"/>
          <p:cNvPicPr preferRelativeResize="0"/>
          <p:nvPr/>
        </p:nvPicPr>
        <p:blipFill>
          <a:blip r:embed="rId4">
            <a:alphaModFix/>
          </a:blip>
          <a:stretch>
            <a:fillRect/>
          </a:stretch>
        </p:blipFill>
        <p:spPr>
          <a:xfrm>
            <a:off x="8180900" y="-333175"/>
            <a:ext cx="1730375" cy="159797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03" name="Shape 1003"/>
        <p:cNvGrpSpPr/>
        <p:nvPr/>
      </p:nvGrpSpPr>
      <p:grpSpPr>
        <a:xfrm>
          <a:off x="0" y="0"/>
          <a:ext cx="0" cy="0"/>
          <a:chOff x="0" y="0"/>
          <a:chExt cx="0" cy="0"/>
        </a:xfrm>
      </p:grpSpPr>
      <p:sp>
        <p:nvSpPr>
          <p:cNvPr id="1004" name="Google Shape;1004;p107"/>
          <p:cNvSpPr txBox="1"/>
          <p:nvPr>
            <p:ph type="title"/>
          </p:nvPr>
        </p:nvSpPr>
        <p:spPr>
          <a:xfrm>
            <a:off x="4222625" y="1553350"/>
            <a:ext cx="4046400" cy="6018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05" name="Google Shape;1005;p107"/>
          <p:cNvSpPr txBox="1"/>
          <p:nvPr>
            <p:ph idx="1" type="body"/>
          </p:nvPr>
        </p:nvSpPr>
        <p:spPr>
          <a:xfrm>
            <a:off x="4222625" y="2214132"/>
            <a:ext cx="4046400" cy="14349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1006" name="Google Shape;1006;p107"/>
          <p:cNvPicPr preferRelativeResize="0"/>
          <p:nvPr/>
        </p:nvPicPr>
        <p:blipFill rotWithShape="1">
          <a:blip r:embed="rId2">
            <a:alphaModFix/>
          </a:blip>
          <a:srcRect b="0" l="0" r="0" t="0"/>
          <a:stretch/>
        </p:blipFill>
        <p:spPr>
          <a:xfrm rot="3883291">
            <a:off x="6999497" y="-193181"/>
            <a:ext cx="2569104" cy="1474162"/>
          </a:xfrm>
          <a:prstGeom prst="rect">
            <a:avLst/>
          </a:prstGeom>
          <a:noFill/>
          <a:ln>
            <a:noFill/>
          </a:ln>
        </p:spPr>
      </p:pic>
      <p:pic>
        <p:nvPicPr>
          <p:cNvPr id="1007" name="Google Shape;1007;p107"/>
          <p:cNvPicPr preferRelativeResize="0"/>
          <p:nvPr/>
        </p:nvPicPr>
        <p:blipFill>
          <a:blip r:embed="rId3">
            <a:alphaModFix/>
          </a:blip>
          <a:stretch>
            <a:fillRect/>
          </a:stretch>
        </p:blipFill>
        <p:spPr>
          <a:xfrm>
            <a:off x="6784500" y="3985688"/>
            <a:ext cx="1840875" cy="1700025"/>
          </a:xfrm>
          <a:prstGeom prst="rect">
            <a:avLst/>
          </a:prstGeom>
          <a:noFill/>
          <a:ln>
            <a:noFill/>
          </a:ln>
        </p:spPr>
      </p:pic>
      <p:pic>
        <p:nvPicPr>
          <p:cNvPr id="1008" name="Google Shape;1008;p107"/>
          <p:cNvPicPr preferRelativeResize="0"/>
          <p:nvPr/>
        </p:nvPicPr>
        <p:blipFill rotWithShape="1">
          <a:blip r:embed="rId4">
            <a:alphaModFix/>
          </a:blip>
          <a:srcRect b="0" l="0" r="0" t="0"/>
          <a:stretch/>
        </p:blipFill>
        <p:spPr>
          <a:xfrm>
            <a:off x="588938" y="-168258"/>
            <a:ext cx="1840875" cy="1782665"/>
          </a:xfrm>
          <a:prstGeom prst="rect">
            <a:avLst/>
          </a:prstGeom>
          <a:noFill/>
          <a:ln>
            <a:noFill/>
          </a:ln>
        </p:spPr>
      </p:pic>
      <p:pic>
        <p:nvPicPr>
          <p:cNvPr id="1009" name="Google Shape;1009;p107"/>
          <p:cNvPicPr preferRelativeResize="0"/>
          <p:nvPr/>
        </p:nvPicPr>
        <p:blipFill>
          <a:blip r:embed="rId5">
            <a:alphaModFix/>
          </a:blip>
          <a:stretch>
            <a:fillRect/>
          </a:stretch>
        </p:blipFill>
        <p:spPr>
          <a:xfrm>
            <a:off x="175576" y="-881358"/>
            <a:ext cx="2386824" cy="4381382"/>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10" name="Shape 1010"/>
        <p:cNvGrpSpPr/>
        <p:nvPr/>
      </p:nvGrpSpPr>
      <p:grpSpPr>
        <a:xfrm>
          <a:off x="0" y="0"/>
          <a:ext cx="0" cy="0"/>
          <a:chOff x="0" y="0"/>
          <a:chExt cx="0" cy="0"/>
        </a:xfrm>
      </p:grpSpPr>
      <p:sp>
        <p:nvSpPr>
          <p:cNvPr id="1011" name="Google Shape;1011;p108"/>
          <p:cNvSpPr txBox="1"/>
          <p:nvPr>
            <p:ph type="title"/>
          </p:nvPr>
        </p:nvSpPr>
        <p:spPr>
          <a:xfrm>
            <a:off x="2510100" y="1428750"/>
            <a:ext cx="4123800" cy="22860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1012" name="Google Shape;1012;p108"/>
          <p:cNvPicPr preferRelativeResize="0"/>
          <p:nvPr/>
        </p:nvPicPr>
        <p:blipFill>
          <a:blip r:embed="rId2">
            <a:alphaModFix/>
          </a:blip>
          <a:stretch>
            <a:fillRect/>
          </a:stretch>
        </p:blipFill>
        <p:spPr>
          <a:xfrm rot="5400000">
            <a:off x="4841551" y="-1829283"/>
            <a:ext cx="2386824" cy="4381382"/>
          </a:xfrm>
          <a:prstGeom prst="rect">
            <a:avLst/>
          </a:prstGeom>
          <a:noFill/>
          <a:ln>
            <a:noFill/>
          </a:ln>
        </p:spPr>
      </p:pic>
      <p:pic>
        <p:nvPicPr>
          <p:cNvPr id="1013" name="Google Shape;1013;p108"/>
          <p:cNvPicPr preferRelativeResize="0"/>
          <p:nvPr/>
        </p:nvPicPr>
        <p:blipFill rotWithShape="1">
          <a:blip r:embed="rId3">
            <a:alphaModFix/>
          </a:blip>
          <a:srcRect b="0" l="0" r="0" t="0"/>
          <a:stretch/>
        </p:blipFill>
        <p:spPr>
          <a:xfrm rot="-665181">
            <a:off x="3700" y="-621650"/>
            <a:ext cx="1924050" cy="4667250"/>
          </a:xfrm>
          <a:prstGeom prst="rect">
            <a:avLst/>
          </a:prstGeom>
          <a:noFill/>
          <a:ln>
            <a:noFill/>
          </a:ln>
        </p:spPr>
      </p:pic>
      <p:pic>
        <p:nvPicPr>
          <p:cNvPr id="1014" name="Google Shape;1014;p108"/>
          <p:cNvPicPr preferRelativeResize="0"/>
          <p:nvPr/>
        </p:nvPicPr>
        <p:blipFill rotWithShape="1">
          <a:blip r:embed="rId4">
            <a:alphaModFix/>
          </a:blip>
          <a:srcRect b="0" l="0" r="0" t="0"/>
          <a:stretch/>
        </p:blipFill>
        <p:spPr>
          <a:xfrm rot="-1639250">
            <a:off x="563096" y="1270047"/>
            <a:ext cx="2002458" cy="4559255"/>
          </a:xfrm>
          <a:prstGeom prst="rect">
            <a:avLst/>
          </a:prstGeom>
          <a:noFill/>
          <a:ln>
            <a:noFill/>
          </a:ln>
        </p:spPr>
      </p:pic>
      <p:pic>
        <p:nvPicPr>
          <p:cNvPr id="1015" name="Google Shape;1015;p108"/>
          <p:cNvPicPr preferRelativeResize="0"/>
          <p:nvPr/>
        </p:nvPicPr>
        <p:blipFill rotWithShape="1">
          <a:blip r:embed="rId5">
            <a:alphaModFix/>
          </a:blip>
          <a:srcRect b="0" l="0" r="0" t="0"/>
          <a:stretch/>
        </p:blipFill>
        <p:spPr>
          <a:xfrm rot="1940574">
            <a:off x="7146222" y="3226169"/>
            <a:ext cx="2569104" cy="1474162"/>
          </a:xfrm>
          <a:prstGeom prst="rect">
            <a:avLst/>
          </a:prstGeom>
          <a:noFill/>
          <a:ln>
            <a:noFill/>
          </a:ln>
        </p:spPr>
      </p:pic>
      <p:pic>
        <p:nvPicPr>
          <p:cNvPr id="1016" name="Google Shape;1016;p108"/>
          <p:cNvPicPr preferRelativeResize="0"/>
          <p:nvPr/>
        </p:nvPicPr>
        <p:blipFill rotWithShape="1">
          <a:blip r:embed="rId6">
            <a:alphaModFix/>
          </a:blip>
          <a:srcRect b="0" l="0" r="0" t="0"/>
          <a:stretch/>
        </p:blipFill>
        <p:spPr>
          <a:xfrm rot="5400000">
            <a:off x="6687250" y="3507625"/>
            <a:ext cx="1393300" cy="134925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17" name="Shape 1017"/>
        <p:cNvGrpSpPr/>
        <p:nvPr/>
      </p:nvGrpSpPr>
      <p:grpSpPr>
        <a:xfrm>
          <a:off x="0" y="0"/>
          <a:ext cx="0" cy="0"/>
          <a:chOff x="0" y="0"/>
          <a:chExt cx="0" cy="0"/>
        </a:xfrm>
      </p:grpSpPr>
      <p:sp>
        <p:nvSpPr>
          <p:cNvPr id="1018" name="Google Shape;1018;p109"/>
          <p:cNvSpPr txBox="1"/>
          <p:nvPr>
            <p:ph type="title"/>
          </p:nvPr>
        </p:nvSpPr>
        <p:spPr>
          <a:xfrm>
            <a:off x="2683650" y="1533327"/>
            <a:ext cx="37767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19" name="Google Shape;1019;p109"/>
          <p:cNvSpPr txBox="1"/>
          <p:nvPr>
            <p:ph idx="1" type="subTitle"/>
          </p:nvPr>
        </p:nvSpPr>
        <p:spPr>
          <a:xfrm>
            <a:off x="2683500" y="2353900"/>
            <a:ext cx="3777000" cy="1437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pic>
        <p:nvPicPr>
          <p:cNvPr id="1020" name="Google Shape;1020;p109"/>
          <p:cNvPicPr preferRelativeResize="0"/>
          <p:nvPr/>
        </p:nvPicPr>
        <p:blipFill rotWithShape="1">
          <a:blip r:embed="rId2">
            <a:alphaModFix/>
          </a:blip>
          <a:srcRect b="0" l="0" r="0" t="0"/>
          <a:stretch/>
        </p:blipFill>
        <p:spPr>
          <a:xfrm rot="3905281">
            <a:off x="1835275" y="-2291450"/>
            <a:ext cx="1924050" cy="4667250"/>
          </a:xfrm>
          <a:prstGeom prst="rect">
            <a:avLst/>
          </a:prstGeom>
          <a:noFill/>
          <a:ln>
            <a:noFill/>
          </a:ln>
        </p:spPr>
      </p:pic>
      <p:pic>
        <p:nvPicPr>
          <p:cNvPr id="1021" name="Google Shape;1021;p109"/>
          <p:cNvPicPr preferRelativeResize="0"/>
          <p:nvPr/>
        </p:nvPicPr>
        <p:blipFill rotWithShape="1">
          <a:blip r:embed="rId3">
            <a:alphaModFix/>
          </a:blip>
          <a:srcRect b="0" l="0" r="0" t="0"/>
          <a:stretch/>
        </p:blipFill>
        <p:spPr>
          <a:xfrm rot="-1">
            <a:off x="618850" y="-1483600"/>
            <a:ext cx="3810950" cy="2732349"/>
          </a:xfrm>
          <a:prstGeom prst="rect">
            <a:avLst/>
          </a:prstGeom>
          <a:noFill/>
          <a:ln>
            <a:noFill/>
          </a:ln>
        </p:spPr>
      </p:pic>
      <p:pic>
        <p:nvPicPr>
          <p:cNvPr id="1022" name="Google Shape;1022;p109"/>
          <p:cNvPicPr preferRelativeResize="0"/>
          <p:nvPr/>
        </p:nvPicPr>
        <p:blipFill rotWithShape="1">
          <a:blip r:embed="rId4">
            <a:alphaModFix/>
          </a:blip>
          <a:srcRect b="0" l="0" r="0" t="0"/>
          <a:stretch/>
        </p:blipFill>
        <p:spPr>
          <a:xfrm rot="-3282886">
            <a:off x="790253" y="2486470"/>
            <a:ext cx="1774245" cy="4039661"/>
          </a:xfrm>
          <a:prstGeom prst="rect">
            <a:avLst/>
          </a:prstGeom>
          <a:noFill/>
          <a:ln>
            <a:noFill/>
          </a:ln>
        </p:spPr>
      </p:pic>
      <p:pic>
        <p:nvPicPr>
          <p:cNvPr id="1023" name="Google Shape;1023;p109"/>
          <p:cNvPicPr preferRelativeResize="0"/>
          <p:nvPr/>
        </p:nvPicPr>
        <p:blipFill rotWithShape="1">
          <a:blip r:embed="rId5">
            <a:alphaModFix/>
          </a:blip>
          <a:srcRect b="0" l="0" r="0" t="0"/>
          <a:stretch/>
        </p:blipFill>
        <p:spPr>
          <a:xfrm rot="10800000">
            <a:off x="7253475" y="3556568"/>
            <a:ext cx="2504350" cy="1437030"/>
          </a:xfrm>
          <a:prstGeom prst="rect">
            <a:avLst/>
          </a:prstGeom>
          <a:noFill/>
          <a:ln>
            <a:noFill/>
          </a:ln>
        </p:spPr>
      </p:pic>
      <p:pic>
        <p:nvPicPr>
          <p:cNvPr id="1024" name="Google Shape;1024;p109"/>
          <p:cNvPicPr preferRelativeResize="0"/>
          <p:nvPr/>
        </p:nvPicPr>
        <p:blipFill rotWithShape="1">
          <a:blip r:embed="rId6">
            <a:alphaModFix/>
          </a:blip>
          <a:srcRect b="0" l="0" r="0" t="0"/>
          <a:stretch/>
        </p:blipFill>
        <p:spPr>
          <a:xfrm rot="4511836">
            <a:off x="7354915" y="2408773"/>
            <a:ext cx="1697478" cy="1643807"/>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25" name="Shape 1025"/>
        <p:cNvGrpSpPr/>
        <p:nvPr/>
      </p:nvGrpSpPr>
      <p:grpSpPr>
        <a:xfrm>
          <a:off x="0" y="0"/>
          <a:ext cx="0" cy="0"/>
          <a:chOff x="0" y="0"/>
          <a:chExt cx="0" cy="0"/>
        </a:xfrm>
      </p:grpSpPr>
      <p:sp>
        <p:nvSpPr>
          <p:cNvPr id="1026" name="Google Shape;1026;p110"/>
          <p:cNvSpPr txBox="1"/>
          <p:nvPr>
            <p:ph type="title"/>
          </p:nvPr>
        </p:nvSpPr>
        <p:spPr>
          <a:xfrm>
            <a:off x="713225" y="2423575"/>
            <a:ext cx="2574900" cy="2028600"/>
          </a:xfrm>
          <a:prstGeom prst="rect">
            <a:avLst/>
          </a:prstGeom>
        </p:spPr>
        <p:txBody>
          <a:bodyPr anchorCtr="0" anchor="t"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27" name="Shape 1027"/>
        <p:cNvGrpSpPr/>
        <p:nvPr/>
      </p:nvGrpSpPr>
      <p:grpSpPr>
        <a:xfrm>
          <a:off x="0" y="0"/>
          <a:ext cx="0" cy="0"/>
          <a:chOff x="0" y="0"/>
          <a:chExt cx="0" cy="0"/>
        </a:xfrm>
      </p:grpSpPr>
      <p:sp>
        <p:nvSpPr>
          <p:cNvPr id="1028" name="Google Shape;1028;p111"/>
          <p:cNvSpPr txBox="1"/>
          <p:nvPr>
            <p:ph hasCustomPrompt="1" type="title"/>
          </p:nvPr>
        </p:nvSpPr>
        <p:spPr>
          <a:xfrm>
            <a:off x="1763725" y="1623625"/>
            <a:ext cx="5616600" cy="1406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29" name="Google Shape;1029;p111"/>
          <p:cNvSpPr txBox="1"/>
          <p:nvPr>
            <p:ph idx="1" type="body"/>
          </p:nvPr>
        </p:nvSpPr>
        <p:spPr>
          <a:xfrm>
            <a:off x="1763725" y="3115134"/>
            <a:ext cx="5616600" cy="4896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pic>
        <p:nvPicPr>
          <p:cNvPr id="1030" name="Google Shape;1030;p111"/>
          <p:cNvPicPr preferRelativeResize="0"/>
          <p:nvPr/>
        </p:nvPicPr>
        <p:blipFill rotWithShape="1">
          <a:blip r:embed="rId2">
            <a:alphaModFix/>
          </a:blip>
          <a:srcRect b="0" l="0" r="0" t="0"/>
          <a:stretch/>
        </p:blipFill>
        <p:spPr>
          <a:xfrm rot="5400000">
            <a:off x="4921375" y="-318275"/>
            <a:ext cx="1393300" cy="1349250"/>
          </a:xfrm>
          <a:prstGeom prst="rect">
            <a:avLst/>
          </a:prstGeom>
          <a:noFill/>
          <a:ln>
            <a:noFill/>
          </a:ln>
        </p:spPr>
      </p:pic>
      <p:pic>
        <p:nvPicPr>
          <p:cNvPr id="1031" name="Google Shape;1031;p111"/>
          <p:cNvPicPr preferRelativeResize="0"/>
          <p:nvPr/>
        </p:nvPicPr>
        <p:blipFill>
          <a:blip r:embed="rId3">
            <a:alphaModFix/>
          </a:blip>
          <a:stretch>
            <a:fillRect/>
          </a:stretch>
        </p:blipFill>
        <p:spPr>
          <a:xfrm rot="-5400000">
            <a:off x="49275" y="2964150"/>
            <a:ext cx="1840875" cy="1700025"/>
          </a:xfrm>
          <a:prstGeom prst="rect">
            <a:avLst/>
          </a:prstGeom>
          <a:noFill/>
          <a:ln>
            <a:noFill/>
          </a:ln>
        </p:spPr>
      </p:pic>
      <p:pic>
        <p:nvPicPr>
          <p:cNvPr id="1032" name="Google Shape;1032;p111"/>
          <p:cNvPicPr preferRelativeResize="0"/>
          <p:nvPr/>
        </p:nvPicPr>
        <p:blipFill rotWithShape="1">
          <a:blip r:embed="rId4">
            <a:alphaModFix/>
          </a:blip>
          <a:srcRect b="0" l="0" r="0" t="0"/>
          <a:stretch/>
        </p:blipFill>
        <p:spPr>
          <a:xfrm rot="530805">
            <a:off x="7413023" y="1140648"/>
            <a:ext cx="1572004" cy="3813303"/>
          </a:xfrm>
          <a:prstGeom prst="rect">
            <a:avLst/>
          </a:prstGeom>
          <a:noFill/>
          <a:ln>
            <a:noFill/>
          </a:ln>
        </p:spPr>
      </p:pic>
      <p:pic>
        <p:nvPicPr>
          <p:cNvPr id="1033" name="Google Shape;1033;p111"/>
          <p:cNvPicPr preferRelativeResize="0"/>
          <p:nvPr/>
        </p:nvPicPr>
        <p:blipFill rotWithShape="1">
          <a:blip r:embed="rId5">
            <a:alphaModFix/>
          </a:blip>
          <a:srcRect b="0" l="0" r="0" t="0"/>
          <a:stretch/>
        </p:blipFill>
        <p:spPr>
          <a:xfrm flipH="1">
            <a:off x="119700" y="3236551"/>
            <a:ext cx="1572000" cy="2036650"/>
          </a:xfrm>
          <a:prstGeom prst="rect">
            <a:avLst/>
          </a:prstGeom>
          <a:noFill/>
          <a:ln>
            <a:noFill/>
          </a:ln>
        </p:spPr>
      </p:pic>
      <p:pic>
        <p:nvPicPr>
          <p:cNvPr id="1034" name="Google Shape;1034;p111"/>
          <p:cNvPicPr preferRelativeResize="0"/>
          <p:nvPr/>
        </p:nvPicPr>
        <p:blipFill rotWithShape="1">
          <a:blip r:embed="rId6">
            <a:alphaModFix/>
          </a:blip>
          <a:srcRect b="0" l="0" r="0" t="0"/>
          <a:stretch/>
        </p:blipFill>
        <p:spPr>
          <a:xfrm rot="10800000">
            <a:off x="3243911" y="-457212"/>
            <a:ext cx="2372929" cy="1840875"/>
          </a:xfrm>
          <a:prstGeom prst="rect">
            <a:avLst/>
          </a:prstGeom>
          <a:noFill/>
          <a:ln>
            <a:noFill/>
          </a:ln>
        </p:spPr>
      </p:pic>
      <p:pic>
        <p:nvPicPr>
          <p:cNvPr id="1035" name="Google Shape;1035;p111"/>
          <p:cNvPicPr preferRelativeResize="0"/>
          <p:nvPr/>
        </p:nvPicPr>
        <p:blipFill rotWithShape="1">
          <a:blip r:embed="rId7">
            <a:alphaModFix/>
          </a:blip>
          <a:srcRect b="0" l="0" r="0" t="0"/>
          <a:stretch/>
        </p:blipFill>
        <p:spPr>
          <a:xfrm rot="-5400008">
            <a:off x="6656995" y="2324373"/>
            <a:ext cx="2002458" cy="455925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6" name="Shape 103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037" name="Shape 1037"/>
        <p:cNvGrpSpPr/>
        <p:nvPr/>
      </p:nvGrpSpPr>
      <p:grpSpPr>
        <a:xfrm>
          <a:off x="0" y="0"/>
          <a:ext cx="0" cy="0"/>
          <a:chOff x="0" y="0"/>
          <a:chExt cx="0" cy="0"/>
        </a:xfrm>
      </p:grpSpPr>
      <p:sp>
        <p:nvSpPr>
          <p:cNvPr id="1038" name="Google Shape;1038;p11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39" name="Google Shape;1039;p113"/>
          <p:cNvSpPr txBox="1"/>
          <p:nvPr>
            <p:ph hasCustomPrompt="1" idx="2" type="title"/>
          </p:nvPr>
        </p:nvSpPr>
        <p:spPr>
          <a:xfrm>
            <a:off x="1002325" y="1180055"/>
            <a:ext cx="1936500" cy="760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040" name="Google Shape;1040;p113"/>
          <p:cNvSpPr txBox="1"/>
          <p:nvPr>
            <p:ph idx="3" type="title"/>
          </p:nvPr>
        </p:nvSpPr>
        <p:spPr>
          <a:xfrm>
            <a:off x="713225" y="1825998"/>
            <a:ext cx="2514900" cy="389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41" name="Google Shape;1041;p113"/>
          <p:cNvSpPr txBox="1"/>
          <p:nvPr>
            <p:ph idx="1" type="subTitle"/>
          </p:nvPr>
        </p:nvSpPr>
        <p:spPr>
          <a:xfrm>
            <a:off x="713225" y="2182181"/>
            <a:ext cx="2514900" cy="63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042" name="Google Shape;1042;p113"/>
          <p:cNvSpPr txBox="1"/>
          <p:nvPr>
            <p:ph hasCustomPrompt="1" idx="4" type="title"/>
          </p:nvPr>
        </p:nvSpPr>
        <p:spPr>
          <a:xfrm>
            <a:off x="3603686" y="1180055"/>
            <a:ext cx="1936500" cy="760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043" name="Google Shape;1043;p113"/>
          <p:cNvSpPr txBox="1"/>
          <p:nvPr>
            <p:ph idx="5" type="title"/>
          </p:nvPr>
        </p:nvSpPr>
        <p:spPr>
          <a:xfrm>
            <a:off x="3314587" y="1825998"/>
            <a:ext cx="2514900" cy="389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44" name="Google Shape;1044;p113"/>
          <p:cNvSpPr txBox="1"/>
          <p:nvPr>
            <p:ph idx="6" type="subTitle"/>
          </p:nvPr>
        </p:nvSpPr>
        <p:spPr>
          <a:xfrm>
            <a:off x="3314590" y="2182181"/>
            <a:ext cx="2514900" cy="63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045" name="Google Shape;1045;p113"/>
          <p:cNvSpPr txBox="1"/>
          <p:nvPr>
            <p:ph hasCustomPrompt="1" idx="7" type="title"/>
          </p:nvPr>
        </p:nvSpPr>
        <p:spPr>
          <a:xfrm>
            <a:off x="6205050" y="1180055"/>
            <a:ext cx="1936500" cy="760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046" name="Google Shape;1046;p113"/>
          <p:cNvSpPr txBox="1"/>
          <p:nvPr>
            <p:ph idx="8" type="title"/>
          </p:nvPr>
        </p:nvSpPr>
        <p:spPr>
          <a:xfrm>
            <a:off x="5915950" y="1825999"/>
            <a:ext cx="2514900" cy="389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47" name="Google Shape;1047;p113"/>
          <p:cNvSpPr txBox="1"/>
          <p:nvPr>
            <p:ph idx="9" type="subTitle"/>
          </p:nvPr>
        </p:nvSpPr>
        <p:spPr>
          <a:xfrm>
            <a:off x="5915954" y="2182182"/>
            <a:ext cx="2514900" cy="63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048" name="Google Shape;1048;p113"/>
          <p:cNvSpPr txBox="1"/>
          <p:nvPr>
            <p:ph hasCustomPrompt="1" idx="13" type="title"/>
          </p:nvPr>
        </p:nvSpPr>
        <p:spPr>
          <a:xfrm>
            <a:off x="2303000" y="2961254"/>
            <a:ext cx="1936500" cy="760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049" name="Google Shape;1049;p113"/>
          <p:cNvSpPr txBox="1"/>
          <p:nvPr>
            <p:ph idx="14" type="title"/>
          </p:nvPr>
        </p:nvSpPr>
        <p:spPr>
          <a:xfrm>
            <a:off x="2013874" y="3611809"/>
            <a:ext cx="25149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50" name="Google Shape;1050;p113"/>
          <p:cNvSpPr txBox="1"/>
          <p:nvPr>
            <p:ph idx="15" type="subTitle"/>
          </p:nvPr>
        </p:nvSpPr>
        <p:spPr>
          <a:xfrm>
            <a:off x="2013863" y="3967993"/>
            <a:ext cx="2514900" cy="63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051" name="Google Shape;1051;p113"/>
          <p:cNvSpPr txBox="1"/>
          <p:nvPr>
            <p:ph hasCustomPrompt="1" idx="16" type="title"/>
          </p:nvPr>
        </p:nvSpPr>
        <p:spPr>
          <a:xfrm>
            <a:off x="4904284" y="2961254"/>
            <a:ext cx="1936800" cy="760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052" name="Google Shape;1052;p113"/>
          <p:cNvSpPr txBox="1"/>
          <p:nvPr>
            <p:ph idx="17" type="title"/>
          </p:nvPr>
        </p:nvSpPr>
        <p:spPr>
          <a:xfrm>
            <a:off x="4615140" y="3611809"/>
            <a:ext cx="25149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53" name="Google Shape;1053;p113"/>
          <p:cNvSpPr txBox="1"/>
          <p:nvPr>
            <p:ph idx="18" type="subTitle"/>
          </p:nvPr>
        </p:nvSpPr>
        <p:spPr>
          <a:xfrm>
            <a:off x="4615137" y="3967993"/>
            <a:ext cx="2514900" cy="63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054" name="Google Shape;1054;p113"/>
          <p:cNvPicPr preferRelativeResize="0"/>
          <p:nvPr/>
        </p:nvPicPr>
        <p:blipFill rotWithShape="1">
          <a:blip r:embed="rId2">
            <a:alphaModFix/>
          </a:blip>
          <a:srcRect b="0" l="0" r="0" t="0"/>
          <a:stretch/>
        </p:blipFill>
        <p:spPr>
          <a:xfrm flipH="1" rot="395882">
            <a:off x="-158200" y="-709517"/>
            <a:ext cx="1572000" cy="3813267"/>
          </a:xfrm>
          <a:prstGeom prst="rect">
            <a:avLst/>
          </a:prstGeom>
          <a:noFill/>
          <a:ln>
            <a:noFill/>
          </a:ln>
        </p:spPr>
      </p:pic>
      <p:pic>
        <p:nvPicPr>
          <p:cNvPr id="1055" name="Google Shape;1055;p113"/>
          <p:cNvPicPr preferRelativeResize="0"/>
          <p:nvPr/>
        </p:nvPicPr>
        <p:blipFill rotWithShape="1">
          <a:blip r:embed="rId3">
            <a:alphaModFix/>
          </a:blip>
          <a:srcRect b="0" l="0" r="0" t="0"/>
          <a:stretch/>
        </p:blipFill>
        <p:spPr>
          <a:xfrm flipH="1">
            <a:off x="-106925" y="3556777"/>
            <a:ext cx="1187150" cy="1538046"/>
          </a:xfrm>
          <a:prstGeom prst="rect">
            <a:avLst/>
          </a:prstGeom>
          <a:noFill/>
          <a:ln>
            <a:noFill/>
          </a:ln>
        </p:spPr>
      </p:pic>
      <p:pic>
        <p:nvPicPr>
          <p:cNvPr id="1056" name="Google Shape;1056;p113"/>
          <p:cNvPicPr preferRelativeResize="0"/>
          <p:nvPr/>
        </p:nvPicPr>
        <p:blipFill rotWithShape="1">
          <a:blip r:embed="rId4">
            <a:alphaModFix/>
          </a:blip>
          <a:srcRect b="0" l="0" r="0" t="0"/>
          <a:stretch/>
        </p:blipFill>
        <p:spPr>
          <a:xfrm rot="399011">
            <a:off x="8224735" y="801160"/>
            <a:ext cx="1889979" cy="4303181"/>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7">
    <p:spTree>
      <p:nvGrpSpPr>
        <p:cNvPr id="1057" name="Shape 1057"/>
        <p:cNvGrpSpPr/>
        <p:nvPr/>
      </p:nvGrpSpPr>
      <p:grpSpPr>
        <a:xfrm>
          <a:off x="0" y="0"/>
          <a:ext cx="0" cy="0"/>
          <a:chOff x="0" y="0"/>
          <a:chExt cx="0" cy="0"/>
        </a:xfrm>
      </p:grpSpPr>
      <p:pic>
        <p:nvPicPr>
          <p:cNvPr id="1058" name="Google Shape;1058;p114"/>
          <p:cNvPicPr preferRelativeResize="0"/>
          <p:nvPr/>
        </p:nvPicPr>
        <p:blipFill>
          <a:blip r:embed="rId2">
            <a:alphaModFix/>
          </a:blip>
          <a:stretch>
            <a:fillRect/>
          </a:stretch>
        </p:blipFill>
        <p:spPr>
          <a:xfrm rot="-5400000">
            <a:off x="-548200" y="3673200"/>
            <a:ext cx="1840875" cy="1700025"/>
          </a:xfrm>
          <a:prstGeom prst="rect">
            <a:avLst/>
          </a:prstGeom>
          <a:noFill/>
          <a:ln>
            <a:noFill/>
          </a:ln>
        </p:spPr>
      </p:pic>
      <p:pic>
        <p:nvPicPr>
          <p:cNvPr id="1059" name="Google Shape;1059;p114"/>
          <p:cNvPicPr preferRelativeResize="0"/>
          <p:nvPr/>
        </p:nvPicPr>
        <p:blipFill rotWithShape="1">
          <a:blip r:embed="rId3">
            <a:alphaModFix/>
          </a:blip>
          <a:srcRect b="0" l="0" r="0" t="0"/>
          <a:stretch/>
        </p:blipFill>
        <p:spPr>
          <a:xfrm rot="530805">
            <a:off x="7413023" y="1140648"/>
            <a:ext cx="1572004" cy="3813303"/>
          </a:xfrm>
          <a:prstGeom prst="rect">
            <a:avLst/>
          </a:prstGeom>
          <a:noFill/>
          <a:ln>
            <a:noFill/>
          </a:ln>
        </p:spPr>
      </p:pic>
      <p:pic>
        <p:nvPicPr>
          <p:cNvPr id="1060" name="Google Shape;1060;p114"/>
          <p:cNvPicPr preferRelativeResize="0"/>
          <p:nvPr/>
        </p:nvPicPr>
        <p:blipFill rotWithShape="1">
          <a:blip r:embed="rId4">
            <a:alphaModFix/>
          </a:blip>
          <a:srcRect b="0" l="0" r="0" t="0"/>
          <a:stretch/>
        </p:blipFill>
        <p:spPr>
          <a:xfrm flipH="1">
            <a:off x="-477775" y="3945601"/>
            <a:ext cx="1572000" cy="2036650"/>
          </a:xfrm>
          <a:prstGeom prst="rect">
            <a:avLst/>
          </a:prstGeom>
          <a:noFill/>
          <a:ln>
            <a:noFill/>
          </a:ln>
        </p:spPr>
      </p:pic>
      <p:pic>
        <p:nvPicPr>
          <p:cNvPr id="1061" name="Google Shape;1061;p114"/>
          <p:cNvPicPr preferRelativeResize="0"/>
          <p:nvPr/>
        </p:nvPicPr>
        <p:blipFill rotWithShape="1">
          <a:blip r:embed="rId5">
            <a:alphaModFix/>
          </a:blip>
          <a:srcRect b="0" l="0" r="0" t="0"/>
          <a:stretch/>
        </p:blipFill>
        <p:spPr>
          <a:xfrm rot="10800000">
            <a:off x="-681239" y="-949837"/>
            <a:ext cx="2372929" cy="1840875"/>
          </a:xfrm>
          <a:prstGeom prst="rect">
            <a:avLst/>
          </a:prstGeom>
          <a:noFill/>
          <a:ln>
            <a:noFill/>
          </a:ln>
        </p:spPr>
      </p:pic>
      <p:sp>
        <p:nvSpPr>
          <p:cNvPr id="1062" name="Google Shape;1062;p11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63" name="Google Shape;1063;p114"/>
          <p:cNvSpPr txBox="1"/>
          <p:nvPr>
            <p:ph hasCustomPrompt="1" idx="2" type="title"/>
          </p:nvPr>
        </p:nvSpPr>
        <p:spPr>
          <a:xfrm>
            <a:off x="1955890" y="1156200"/>
            <a:ext cx="2447100" cy="760800"/>
          </a:xfrm>
          <a:prstGeom prst="rect">
            <a:avLst/>
          </a:prstGeom>
        </p:spPr>
        <p:txBody>
          <a:bodyPr anchorCtr="0" anchor="t" bIns="91425" lIns="91425" spcFirstLastPara="1" rIns="91425" wrap="square" tIns="91425">
            <a:noAutofit/>
          </a:bodyPr>
          <a:lstStyle>
            <a:lvl1pPr lvl="0" algn="l">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064" name="Google Shape;1064;p114"/>
          <p:cNvSpPr txBox="1"/>
          <p:nvPr>
            <p:ph idx="3" type="title"/>
          </p:nvPr>
        </p:nvSpPr>
        <p:spPr>
          <a:xfrm>
            <a:off x="1955890" y="1811680"/>
            <a:ext cx="2447100" cy="389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65" name="Google Shape;1065;p114"/>
          <p:cNvSpPr txBox="1"/>
          <p:nvPr>
            <p:ph idx="1" type="subTitle"/>
          </p:nvPr>
        </p:nvSpPr>
        <p:spPr>
          <a:xfrm>
            <a:off x="1955890" y="2182175"/>
            <a:ext cx="2447100" cy="6378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066" name="Google Shape;1066;p114"/>
          <p:cNvSpPr txBox="1"/>
          <p:nvPr>
            <p:ph hasCustomPrompt="1" idx="4" type="title"/>
          </p:nvPr>
        </p:nvSpPr>
        <p:spPr>
          <a:xfrm>
            <a:off x="4741010" y="1156200"/>
            <a:ext cx="2447100" cy="760800"/>
          </a:xfrm>
          <a:prstGeom prst="rect">
            <a:avLst/>
          </a:prstGeom>
        </p:spPr>
        <p:txBody>
          <a:bodyPr anchorCtr="0" anchor="t" bIns="91425" lIns="91425" spcFirstLastPara="1" rIns="91425" wrap="square" tIns="91425">
            <a:noAutofit/>
          </a:bodyPr>
          <a:lstStyle>
            <a:lvl1pPr lvl="0" algn="l">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067" name="Google Shape;1067;p114"/>
          <p:cNvSpPr txBox="1"/>
          <p:nvPr>
            <p:ph idx="5" type="title"/>
          </p:nvPr>
        </p:nvSpPr>
        <p:spPr>
          <a:xfrm>
            <a:off x="4741010" y="1811680"/>
            <a:ext cx="2447100" cy="389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68" name="Google Shape;1068;p114"/>
          <p:cNvSpPr txBox="1"/>
          <p:nvPr>
            <p:ph idx="6" type="subTitle"/>
          </p:nvPr>
        </p:nvSpPr>
        <p:spPr>
          <a:xfrm>
            <a:off x="4741010" y="2182175"/>
            <a:ext cx="2447100" cy="6378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069" name="Google Shape;1069;p114"/>
          <p:cNvSpPr txBox="1"/>
          <p:nvPr>
            <p:ph hasCustomPrompt="1" idx="7" type="title"/>
          </p:nvPr>
        </p:nvSpPr>
        <p:spPr>
          <a:xfrm>
            <a:off x="1955890" y="2932750"/>
            <a:ext cx="2447100" cy="760800"/>
          </a:xfrm>
          <a:prstGeom prst="rect">
            <a:avLst/>
          </a:prstGeom>
        </p:spPr>
        <p:txBody>
          <a:bodyPr anchorCtr="0" anchor="t" bIns="91425" lIns="91425" spcFirstLastPara="1" rIns="91425" wrap="square" tIns="91425">
            <a:noAutofit/>
          </a:bodyPr>
          <a:lstStyle>
            <a:lvl1pPr lvl="0" algn="l">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070" name="Google Shape;1070;p114"/>
          <p:cNvSpPr txBox="1"/>
          <p:nvPr>
            <p:ph idx="8" type="title"/>
          </p:nvPr>
        </p:nvSpPr>
        <p:spPr>
          <a:xfrm>
            <a:off x="1955890" y="3588231"/>
            <a:ext cx="2447100" cy="389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71" name="Google Shape;1071;p114"/>
          <p:cNvSpPr txBox="1"/>
          <p:nvPr>
            <p:ph idx="9" type="subTitle"/>
          </p:nvPr>
        </p:nvSpPr>
        <p:spPr>
          <a:xfrm>
            <a:off x="1955890" y="3958725"/>
            <a:ext cx="2447100" cy="6378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072" name="Google Shape;1072;p114"/>
          <p:cNvSpPr txBox="1"/>
          <p:nvPr>
            <p:ph hasCustomPrompt="1" idx="13" type="title"/>
          </p:nvPr>
        </p:nvSpPr>
        <p:spPr>
          <a:xfrm>
            <a:off x="4741010" y="2932750"/>
            <a:ext cx="2447100" cy="760800"/>
          </a:xfrm>
          <a:prstGeom prst="rect">
            <a:avLst/>
          </a:prstGeom>
        </p:spPr>
        <p:txBody>
          <a:bodyPr anchorCtr="0" anchor="t" bIns="91425" lIns="91425" spcFirstLastPara="1" rIns="91425" wrap="square" tIns="91425">
            <a:noAutofit/>
          </a:bodyPr>
          <a:lstStyle>
            <a:lvl1pPr lvl="0" algn="l">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073" name="Google Shape;1073;p114"/>
          <p:cNvSpPr txBox="1"/>
          <p:nvPr>
            <p:ph idx="14" type="title"/>
          </p:nvPr>
        </p:nvSpPr>
        <p:spPr>
          <a:xfrm>
            <a:off x="4741010" y="3588230"/>
            <a:ext cx="2447100" cy="389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74" name="Google Shape;1074;p114"/>
          <p:cNvSpPr txBox="1"/>
          <p:nvPr>
            <p:ph idx="15" type="subTitle"/>
          </p:nvPr>
        </p:nvSpPr>
        <p:spPr>
          <a:xfrm>
            <a:off x="4741010" y="3958725"/>
            <a:ext cx="2447100" cy="6378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8">
    <p:spTree>
      <p:nvGrpSpPr>
        <p:cNvPr id="1075" name="Shape 1075"/>
        <p:cNvGrpSpPr/>
        <p:nvPr/>
      </p:nvGrpSpPr>
      <p:grpSpPr>
        <a:xfrm>
          <a:off x="0" y="0"/>
          <a:ext cx="0" cy="0"/>
          <a:chOff x="0" y="0"/>
          <a:chExt cx="0" cy="0"/>
        </a:xfrm>
      </p:grpSpPr>
      <p:pic>
        <p:nvPicPr>
          <p:cNvPr id="1076" name="Google Shape;1076;p115"/>
          <p:cNvPicPr preferRelativeResize="0"/>
          <p:nvPr/>
        </p:nvPicPr>
        <p:blipFill rotWithShape="1">
          <a:blip r:embed="rId2">
            <a:alphaModFix/>
          </a:blip>
          <a:srcRect b="0" l="0" r="0" t="0"/>
          <a:stretch/>
        </p:blipFill>
        <p:spPr>
          <a:xfrm rot="-665181">
            <a:off x="3700" y="-621650"/>
            <a:ext cx="1924050" cy="4667250"/>
          </a:xfrm>
          <a:prstGeom prst="rect">
            <a:avLst/>
          </a:prstGeom>
          <a:noFill/>
          <a:ln>
            <a:noFill/>
          </a:ln>
        </p:spPr>
      </p:pic>
      <p:pic>
        <p:nvPicPr>
          <p:cNvPr id="1077" name="Google Shape;1077;p115"/>
          <p:cNvPicPr preferRelativeResize="0"/>
          <p:nvPr/>
        </p:nvPicPr>
        <p:blipFill rotWithShape="1">
          <a:blip r:embed="rId3">
            <a:alphaModFix/>
          </a:blip>
          <a:srcRect b="0" l="0" r="0" t="0"/>
          <a:stretch/>
        </p:blipFill>
        <p:spPr>
          <a:xfrm rot="-1639250">
            <a:off x="563096" y="1270047"/>
            <a:ext cx="2002458" cy="4559255"/>
          </a:xfrm>
          <a:prstGeom prst="rect">
            <a:avLst/>
          </a:prstGeom>
          <a:noFill/>
          <a:ln>
            <a:noFill/>
          </a:ln>
        </p:spPr>
      </p:pic>
      <p:pic>
        <p:nvPicPr>
          <p:cNvPr id="1078" name="Google Shape;1078;p115"/>
          <p:cNvPicPr preferRelativeResize="0"/>
          <p:nvPr/>
        </p:nvPicPr>
        <p:blipFill>
          <a:blip r:embed="rId4">
            <a:alphaModFix/>
          </a:blip>
          <a:stretch>
            <a:fillRect/>
          </a:stretch>
        </p:blipFill>
        <p:spPr>
          <a:xfrm rot="-5400000">
            <a:off x="1727850" y="-460650"/>
            <a:ext cx="1840875" cy="1700025"/>
          </a:xfrm>
          <a:prstGeom prst="rect">
            <a:avLst/>
          </a:prstGeom>
          <a:noFill/>
          <a:ln>
            <a:noFill/>
          </a:ln>
        </p:spPr>
      </p:pic>
      <p:pic>
        <p:nvPicPr>
          <p:cNvPr id="1079" name="Google Shape;1079;p115"/>
          <p:cNvPicPr preferRelativeResize="0"/>
          <p:nvPr/>
        </p:nvPicPr>
        <p:blipFill rotWithShape="1">
          <a:blip r:embed="rId5">
            <a:alphaModFix/>
          </a:blip>
          <a:srcRect b="0" l="0" r="0" t="0"/>
          <a:stretch/>
        </p:blipFill>
        <p:spPr>
          <a:xfrm flipH="1">
            <a:off x="2026875" y="-188249"/>
            <a:ext cx="1572000" cy="2036650"/>
          </a:xfrm>
          <a:prstGeom prst="rect">
            <a:avLst/>
          </a:prstGeom>
          <a:noFill/>
          <a:ln>
            <a:noFill/>
          </a:ln>
        </p:spPr>
      </p:pic>
      <p:sp>
        <p:nvSpPr>
          <p:cNvPr id="1080" name="Google Shape;1080;p115"/>
          <p:cNvSpPr txBox="1"/>
          <p:nvPr>
            <p:ph type="title"/>
          </p:nvPr>
        </p:nvSpPr>
        <p:spPr>
          <a:xfrm>
            <a:off x="4654575" y="1442965"/>
            <a:ext cx="3776700" cy="649200"/>
          </a:xfrm>
          <a:prstGeom prst="rect">
            <a:avLst/>
          </a:prstGeom>
        </p:spPr>
        <p:txBody>
          <a:bodyPr anchorCtr="0" anchor="t" bIns="91425" lIns="91425" spcFirstLastPara="1" rIns="91425" wrap="square" tIns="91425">
            <a:noAutofit/>
          </a:bodyPr>
          <a:lstStyle>
            <a:lvl1pPr lvl="0" algn="r">
              <a:spcBef>
                <a:spcPts val="0"/>
              </a:spcBef>
              <a:spcAft>
                <a:spcPts val="0"/>
              </a:spcAft>
              <a:buSzPts val="4200"/>
              <a:buNone/>
              <a:defRPr sz="4200"/>
            </a:lvl1pPr>
            <a:lvl2pPr lvl="1" algn="r">
              <a:spcBef>
                <a:spcPts val="0"/>
              </a:spcBef>
              <a:spcAft>
                <a:spcPts val="0"/>
              </a:spcAft>
              <a:buSzPts val="4200"/>
              <a:buNone/>
              <a:defRPr sz="4200"/>
            </a:lvl2pPr>
            <a:lvl3pPr lvl="2" algn="r">
              <a:spcBef>
                <a:spcPts val="0"/>
              </a:spcBef>
              <a:spcAft>
                <a:spcPts val="0"/>
              </a:spcAft>
              <a:buSzPts val="4200"/>
              <a:buNone/>
              <a:defRPr sz="4200"/>
            </a:lvl3pPr>
            <a:lvl4pPr lvl="3" algn="r">
              <a:spcBef>
                <a:spcPts val="0"/>
              </a:spcBef>
              <a:spcAft>
                <a:spcPts val="0"/>
              </a:spcAft>
              <a:buSzPts val="4200"/>
              <a:buNone/>
              <a:defRPr sz="4200"/>
            </a:lvl4pPr>
            <a:lvl5pPr lvl="4" algn="r">
              <a:spcBef>
                <a:spcPts val="0"/>
              </a:spcBef>
              <a:spcAft>
                <a:spcPts val="0"/>
              </a:spcAft>
              <a:buSzPts val="4200"/>
              <a:buNone/>
              <a:defRPr sz="4200"/>
            </a:lvl5pPr>
            <a:lvl6pPr lvl="5" algn="r">
              <a:spcBef>
                <a:spcPts val="0"/>
              </a:spcBef>
              <a:spcAft>
                <a:spcPts val="0"/>
              </a:spcAft>
              <a:buSzPts val="4200"/>
              <a:buNone/>
              <a:defRPr sz="4200"/>
            </a:lvl6pPr>
            <a:lvl7pPr lvl="6" algn="r">
              <a:spcBef>
                <a:spcPts val="0"/>
              </a:spcBef>
              <a:spcAft>
                <a:spcPts val="0"/>
              </a:spcAft>
              <a:buSzPts val="4200"/>
              <a:buNone/>
              <a:defRPr sz="4200"/>
            </a:lvl7pPr>
            <a:lvl8pPr lvl="7" algn="r">
              <a:spcBef>
                <a:spcPts val="0"/>
              </a:spcBef>
              <a:spcAft>
                <a:spcPts val="0"/>
              </a:spcAft>
              <a:buSzPts val="4200"/>
              <a:buNone/>
              <a:defRPr sz="4200"/>
            </a:lvl8pPr>
            <a:lvl9pPr lvl="8" algn="r">
              <a:spcBef>
                <a:spcPts val="0"/>
              </a:spcBef>
              <a:spcAft>
                <a:spcPts val="0"/>
              </a:spcAft>
              <a:buSzPts val="4200"/>
              <a:buNone/>
              <a:defRPr sz="4200"/>
            </a:lvl9pPr>
          </a:lstStyle>
          <a:p/>
        </p:txBody>
      </p:sp>
      <p:sp>
        <p:nvSpPr>
          <p:cNvPr id="1081" name="Google Shape;1081;p115"/>
          <p:cNvSpPr txBox="1"/>
          <p:nvPr>
            <p:ph idx="1" type="subTitle"/>
          </p:nvPr>
        </p:nvSpPr>
        <p:spPr>
          <a:xfrm>
            <a:off x="4654425" y="2278254"/>
            <a:ext cx="3777000" cy="14370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pic>
        <p:nvPicPr>
          <p:cNvPr id="1082" name="Google Shape;1082;p115"/>
          <p:cNvPicPr preferRelativeResize="0"/>
          <p:nvPr/>
        </p:nvPicPr>
        <p:blipFill rotWithShape="1">
          <a:blip r:embed="rId6">
            <a:alphaModFix/>
          </a:blip>
          <a:srcRect b="0" l="0" r="0" t="0"/>
          <a:stretch/>
        </p:blipFill>
        <p:spPr>
          <a:xfrm rot="7511709">
            <a:off x="1241850" y="4271705"/>
            <a:ext cx="2504350" cy="1437030"/>
          </a:xfrm>
          <a:prstGeom prst="rect">
            <a:avLst/>
          </a:prstGeom>
          <a:noFill/>
          <a:ln>
            <a:noFill/>
          </a:ln>
        </p:spPr>
      </p:pic>
      <p:pic>
        <p:nvPicPr>
          <p:cNvPr id="1083" name="Google Shape;1083;p115"/>
          <p:cNvPicPr preferRelativeResize="0"/>
          <p:nvPr/>
        </p:nvPicPr>
        <p:blipFill rotWithShape="1">
          <a:blip r:embed="rId7">
            <a:alphaModFix/>
          </a:blip>
          <a:srcRect b="0" l="0" r="0" t="0"/>
          <a:stretch/>
        </p:blipFill>
        <p:spPr>
          <a:xfrm rot="4511836">
            <a:off x="2521265" y="2057048"/>
            <a:ext cx="1697478" cy="1643807"/>
          </a:xfrm>
          <a:prstGeom prst="rect">
            <a:avLst/>
          </a:prstGeom>
          <a:noFill/>
          <a:ln>
            <a:noFill/>
          </a:ln>
        </p:spPr>
      </p:pic>
      <p:pic>
        <p:nvPicPr>
          <p:cNvPr id="1084" name="Google Shape;1084;p115"/>
          <p:cNvPicPr preferRelativeResize="0"/>
          <p:nvPr/>
        </p:nvPicPr>
        <p:blipFill rotWithShape="1">
          <a:blip r:embed="rId3">
            <a:alphaModFix/>
          </a:blip>
          <a:srcRect b="0" l="0" r="0" t="0"/>
          <a:stretch/>
        </p:blipFill>
        <p:spPr>
          <a:xfrm rot="-1639250">
            <a:off x="1811646" y="-855003"/>
            <a:ext cx="2002458" cy="4559255"/>
          </a:xfrm>
          <a:prstGeom prst="rect">
            <a:avLst/>
          </a:prstGeom>
          <a:noFill/>
          <a:ln>
            <a:noFill/>
          </a:ln>
        </p:spPr>
      </p:pic>
      <p:pic>
        <p:nvPicPr>
          <p:cNvPr id="1085" name="Google Shape;1085;p115"/>
          <p:cNvPicPr preferRelativeResize="0"/>
          <p:nvPr/>
        </p:nvPicPr>
        <p:blipFill rotWithShape="1">
          <a:blip r:embed="rId5">
            <a:alphaModFix/>
          </a:blip>
          <a:srcRect b="0" l="0" r="0" t="0"/>
          <a:stretch/>
        </p:blipFill>
        <p:spPr>
          <a:xfrm flipH="1">
            <a:off x="-694950" y="3552826"/>
            <a:ext cx="1572000" cy="203665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9">
    <p:spTree>
      <p:nvGrpSpPr>
        <p:cNvPr id="1086" name="Shape 1086"/>
        <p:cNvGrpSpPr/>
        <p:nvPr/>
      </p:nvGrpSpPr>
      <p:grpSpPr>
        <a:xfrm>
          <a:off x="0" y="0"/>
          <a:ext cx="0" cy="0"/>
          <a:chOff x="0" y="0"/>
          <a:chExt cx="0" cy="0"/>
        </a:xfrm>
      </p:grpSpPr>
      <p:sp>
        <p:nvSpPr>
          <p:cNvPr id="1087" name="Google Shape;1087;p116"/>
          <p:cNvSpPr txBox="1"/>
          <p:nvPr>
            <p:ph type="title"/>
          </p:nvPr>
        </p:nvSpPr>
        <p:spPr>
          <a:xfrm>
            <a:off x="2166450" y="1904970"/>
            <a:ext cx="4811100" cy="841800"/>
          </a:xfrm>
          <a:prstGeom prst="rect">
            <a:avLst/>
          </a:prstGeom>
        </p:spPr>
        <p:txBody>
          <a:bodyPr anchorCtr="0" anchor="t" bIns="91425" lIns="91425" spcFirstLastPara="1" rIns="91425" wrap="square" tIns="91425">
            <a:noAutofit/>
          </a:bodyPr>
          <a:lstStyle>
            <a:lvl1pPr lvl="0" algn="l">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88" name="Google Shape;1088;p116"/>
          <p:cNvSpPr txBox="1"/>
          <p:nvPr>
            <p:ph idx="1" type="subTitle"/>
          </p:nvPr>
        </p:nvSpPr>
        <p:spPr>
          <a:xfrm>
            <a:off x="2166450" y="2661050"/>
            <a:ext cx="4241700" cy="60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89" name="Google Shape;1089;p116"/>
          <p:cNvSpPr txBox="1"/>
          <p:nvPr>
            <p:ph hasCustomPrompt="1" idx="2" type="title"/>
          </p:nvPr>
        </p:nvSpPr>
        <p:spPr>
          <a:xfrm>
            <a:off x="713225" y="1618875"/>
            <a:ext cx="1427700" cy="1378500"/>
          </a:xfrm>
          <a:prstGeom prst="rect">
            <a:avLst/>
          </a:prstGeom>
        </p:spPr>
        <p:txBody>
          <a:bodyPr anchorCtr="0" anchor="t" bIns="91425" lIns="91425" spcFirstLastPara="1" rIns="91425" wrap="square" tIns="91425">
            <a:noAutofit/>
          </a:bodyPr>
          <a:lstStyle>
            <a:lvl1pPr lvl="0" algn="l">
              <a:spcBef>
                <a:spcPts val="0"/>
              </a:spcBef>
              <a:spcAft>
                <a:spcPts val="0"/>
              </a:spcAft>
              <a:buSzPts val="12000"/>
              <a:buNone/>
              <a:defRPr sz="9600"/>
            </a:lvl1pPr>
            <a:lvl2pPr lvl="1" algn="l">
              <a:spcBef>
                <a:spcPts val="0"/>
              </a:spcBef>
              <a:spcAft>
                <a:spcPts val="0"/>
              </a:spcAft>
              <a:buSzPts val="12000"/>
              <a:buNone/>
              <a:defRPr sz="12000"/>
            </a:lvl2pPr>
            <a:lvl3pPr lvl="2" algn="l">
              <a:spcBef>
                <a:spcPts val="0"/>
              </a:spcBef>
              <a:spcAft>
                <a:spcPts val="0"/>
              </a:spcAft>
              <a:buSzPts val="12000"/>
              <a:buNone/>
              <a:defRPr sz="12000"/>
            </a:lvl3pPr>
            <a:lvl4pPr lvl="3" algn="l">
              <a:spcBef>
                <a:spcPts val="0"/>
              </a:spcBef>
              <a:spcAft>
                <a:spcPts val="0"/>
              </a:spcAft>
              <a:buSzPts val="12000"/>
              <a:buNone/>
              <a:defRPr sz="12000"/>
            </a:lvl4pPr>
            <a:lvl5pPr lvl="4" algn="l">
              <a:spcBef>
                <a:spcPts val="0"/>
              </a:spcBef>
              <a:spcAft>
                <a:spcPts val="0"/>
              </a:spcAft>
              <a:buSzPts val="12000"/>
              <a:buNone/>
              <a:defRPr sz="12000"/>
            </a:lvl5pPr>
            <a:lvl6pPr lvl="5" algn="l">
              <a:spcBef>
                <a:spcPts val="0"/>
              </a:spcBef>
              <a:spcAft>
                <a:spcPts val="0"/>
              </a:spcAft>
              <a:buSzPts val="12000"/>
              <a:buNone/>
              <a:defRPr sz="12000"/>
            </a:lvl6pPr>
            <a:lvl7pPr lvl="6" algn="l">
              <a:spcBef>
                <a:spcPts val="0"/>
              </a:spcBef>
              <a:spcAft>
                <a:spcPts val="0"/>
              </a:spcAft>
              <a:buSzPts val="12000"/>
              <a:buNone/>
              <a:defRPr sz="12000"/>
            </a:lvl7pPr>
            <a:lvl8pPr lvl="7" algn="l">
              <a:spcBef>
                <a:spcPts val="0"/>
              </a:spcBef>
              <a:spcAft>
                <a:spcPts val="0"/>
              </a:spcAft>
              <a:buSzPts val="12000"/>
              <a:buNone/>
              <a:defRPr sz="12000"/>
            </a:lvl8pPr>
            <a:lvl9pPr lvl="8" algn="l">
              <a:spcBef>
                <a:spcPts val="0"/>
              </a:spcBef>
              <a:spcAft>
                <a:spcPts val="0"/>
              </a:spcAft>
              <a:buSzPts val="12000"/>
              <a:buNone/>
              <a:defRPr sz="12000"/>
            </a:lvl9pPr>
          </a:lstStyle>
          <a:p>
            <a:r>
              <a:t>xx%</a:t>
            </a:r>
          </a:p>
        </p:txBody>
      </p:sp>
      <p:pic>
        <p:nvPicPr>
          <p:cNvPr id="1090" name="Google Shape;1090;p116"/>
          <p:cNvPicPr preferRelativeResize="0"/>
          <p:nvPr/>
        </p:nvPicPr>
        <p:blipFill rotWithShape="1">
          <a:blip r:embed="rId2">
            <a:alphaModFix/>
          </a:blip>
          <a:srcRect b="0" l="0" r="0" t="0"/>
          <a:stretch/>
        </p:blipFill>
        <p:spPr>
          <a:xfrm rot="3883291">
            <a:off x="6338622" y="3279344"/>
            <a:ext cx="2569104" cy="1474162"/>
          </a:xfrm>
          <a:prstGeom prst="rect">
            <a:avLst/>
          </a:prstGeom>
          <a:noFill/>
          <a:ln>
            <a:noFill/>
          </a:ln>
        </p:spPr>
      </p:pic>
      <p:pic>
        <p:nvPicPr>
          <p:cNvPr id="1091" name="Google Shape;1091;p116"/>
          <p:cNvPicPr preferRelativeResize="0"/>
          <p:nvPr/>
        </p:nvPicPr>
        <p:blipFill rotWithShape="1">
          <a:blip r:embed="rId3">
            <a:alphaModFix/>
          </a:blip>
          <a:srcRect b="0" l="0" r="0" t="0"/>
          <a:stretch/>
        </p:blipFill>
        <p:spPr>
          <a:xfrm>
            <a:off x="8146288" y="1161667"/>
            <a:ext cx="1840875" cy="1782665"/>
          </a:xfrm>
          <a:prstGeom prst="rect">
            <a:avLst/>
          </a:prstGeom>
          <a:noFill/>
          <a:ln>
            <a:noFill/>
          </a:ln>
        </p:spPr>
      </p:pic>
      <p:pic>
        <p:nvPicPr>
          <p:cNvPr id="1092" name="Google Shape;1092;p116"/>
          <p:cNvPicPr preferRelativeResize="0"/>
          <p:nvPr/>
        </p:nvPicPr>
        <p:blipFill rotWithShape="1">
          <a:blip r:embed="rId4">
            <a:alphaModFix/>
          </a:blip>
          <a:srcRect b="0" l="0" r="0" t="0"/>
          <a:stretch/>
        </p:blipFill>
        <p:spPr>
          <a:xfrm rot="-1639246">
            <a:off x="7914100" y="3060775"/>
            <a:ext cx="1733751" cy="3947450"/>
          </a:xfrm>
          <a:prstGeom prst="rect">
            <a:avLst/>
          </a:prstGeom>
          <a:noFill/>
          <a:ln>
            <a:noFill/>
          </a:ln>
        </p:spPr>
      </p:pic>
      <p:pic>
        <p:nvPicPr>
          <p:cNvPr id="1093" name="Google Shape;1093;p116"/>
          <p:cNvPicPr preferRelativeResize="0"/>
          <p:nvPr/>
        </p:nvPicPr>
        <p:blipFill rotWithShape="1">
          <a:blip r:embed="rId3">
            <a:alphaModFix/>
          </a:blip>
          <a:srcRect b="0" l="0" r="0" t="0"/>
          <a:stretch/>
        </p:blipFill>
        <p:spPr>
          <a:xfrm rot="5400000">
            <a:off x="6276800" y="638313"/>
            <a:ext cx="1393300" cy="1349250"/>
          </a:xfrm>
          <a:prstGeom prst="rect">
            <a:avLst/>
          </a:prstGeom>
          <a:noFill/>
          <a:ln>
            <a:noFill/>
          </a:ln>
        </p:spPr>
      </p:pic>
      <p:pic>
        <p:nvPicPr>
          <p:cNvPr id="1094" name="Google Shape;1094;p116"/>
          <p:cNvPicPr preferRelativeResize="0"/>
          <p:nvPr/>
        </p:nvPicPr>
        <p:blipFill>
          <a:blip r:embed="rId5">
            <a:alphaModFix/>
          </a:blip>
          <a:stretch>
            <a:fillRect/>
          </a:stretch>
        </p:blipFill>
        <p:spPr>
          <a:xfrm rot="7597377">
            <a:off x="4625676" y="-2541707"/>
            <a:ext cx="2386824" cy="4381382"/>
          </a:xfrm>
          <a:prstGeom prst="rect">
            <a:avLst/>
          </a:prstGeom>
          <a:noFill/>
          <a:ln>
            <a:noFill/>
          </a:ln>
        </p:spPr>
      </p:pic>
      <p:pic>
        <p:nvPicPr>
          <p:cNvPr id="1095" name="Google Shape;1095;p116"/>
          <p:cNvPicPr preferRelativeResize="0"/>
          <p:nvPr/>
        </p:nvPicPr>
        <p:blipFill rotWithShape="1">
          <a:blip r:embed="rId3">
            <a:alphaModFix/>
          </a:blip>
          <a:srcRect b="0" l="0" r="0" t="0"/>
          <a:stretch/>
        </p:blipFill>
        <p:spPr>
          <a:xfrm>
            <a:off x="-275904" y="978148"/>
            <a:ext cx="2416825" cy="2340400"/>
          </a:xfrm>
          <a:prstGeom prst="rect">
            <a:avLst/>
          </a:prstGeom>
          <a:noFill/>
          <a:ln>
            <a:noFill/>
          </a:ln>
        </p:spPr>
      </p:pic>
      <p:pic>
        <p:nvPicPr>
          <p:cNvPr id="1096" name="Google Shape;1096;p116"/>
          <p:cNvPicPr preferRelativeResize="0"/>
          <p:nvPr/>
        </p:nvPicPr>
        <p:blipFill rotWithShape="1">
          <a:blip r:embed="rId6">
            <a:alphaModFix/>
          </a:blip>
          <a:srcRect b="0" l="0" r="0" t="0"/>
          <a:stretch/>
        </p:blipFill>
        <p:spPr>
          <a:xfrm rot="-3668799">
            <a:off x="930329" y="-1893945"/>
            <a:ext cx="2136318" cy="5182162"/>
          </a:xfrm>
          <a:prstGeom prst="rect">
            <a:avLst/>
          </a:prstGeom>
          <a:noFill/>
          <a:ln>
            <a:noFill/>
          </a:ln>
        </p:spPr>
      </p:pic>
      <p:pic>
        <p:nvPicPr>
          <p:cNvPr id="1097" name="Google Shape;1097;p116"/>
          <p:cNvPicPr preferRelativeResize="0"/>
          <p:nvPr/>
        </p:nvPicPr>
        <p:blipFill rotWithShape="1">
          <a:blip r:embed="rId4">
            <a:alphaModFix/>
          </a:blip>
          <a:srcRect b="0" l="0" r="0" t="0"/>
          <a:stretch/>
        </p:blipFill>
        <p:spPr>
          <a:xfrm rot="-5156636">
            <a:off x="2909701" y="-1582496"/>
            <a:ext cx="2002458" cy="4559253"/>
          </a:xfrm>
          <a:prstGeom prst="rect">
            <a:avLst/>
          </a:prstGeom>
          <a:noFill/>
          <a:ln>
            <a:noFill/>
          </a:ln>
        </p:spPr>
      </p:pic>
      <p:pic>
        <p:nvPicPr>
          <p:cNvPr id="1098" name="Google Shape;1098;p116"/>
          <p:cNvPicPr preferRelativeResize="0"/>
          <p:nvPr/>
        </p:nvPicPr>
        <p:blipFill rotWithShape="1">
          <a:blip r:embed="rId4">
            <a:alphaModFix/>
          </a:blip>
          <a:srcRect b="0" l="0" r="0" t="0"/>
          <a:stretch/>
        </p:blipFill>
        <p:spPr>
          <a:xfrm flipH="1" rot="-5643364">
            <a:off x="2952851" y="2578502"/>
            <a:ext cx="2002458" cy="4559253"/>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7">
    <p:spTree>
      <p:nvGrpSpPr>
        <p:cNvPr id="1099" name="Shape 1099"/>
        <p:cNvGrpSpPr/>
        <p:nvPr/>
      </p:nvGrpSpPr>
      <p:grpSpPr>
        <a:xfrm>
          <a:off x="0" y="0"/>
          <a:ext cx="0" cy="0"/>
          <a:chOff x="0" y="0"/>
          <a:chExt cx="0" cy="0"/>
        </a:xfrm>
      </p:grpSpPr>
      <p:sp>
        <p:nvSpPr>
          <p:cNvPr id="1100" name="Google Shape;1100;p117"/>
          <p:cNvSpPr txBox="1"/>
          <p:nvPr>
            <p:ph type="title"/>
          </p:nvPr>
        </p:nvSpPr>
        <p:spPr>
          <a:xfrm>
            <a:off x="4227250" y="2501200"/>
            <a:ext cx="42036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lgn="r">
              <a:spcBef>
                <a:spcPts val="0"/>
              </a:spcBef>
              <a:spcAft>
                <a:spcPts val="0"/>
              </a:spcAft>
              <a:buSzPts val="3600"/>
              <a:buNone/>
              <a:defRPr sz="3600"/>
            </a:lvl2pPr>
            <a:lvl3pPr lvl="2" algn="r">
              <a:spcBef>
                <a:spcPts val="0"/>
              </a:spcBef>
              <a:spcAft>
                <a:spcPts val="0"/>
              </a:spcAft>
              <a:buSzPts val="3600"/>
              <a:buNone/>
              <a:defRPr sz="3600"/>
            </a:lvl3pPr>
            <a:lvl4pPr lvl="3" algn="r">
              <a:spcBef>
                <a:spcPts val="0"/>
              </a:spcBef>
              <a:spcAft>
                <a:spcPts val="0"/>
              </a:spcAft>
              <a:buSzPts val="3600"/>
              <a:buNone/>
              <a:defRPr sz="3600"/>
            </a:lvl4pPr>
            <a:lvl5pPr lvl="4" algn="r">
              <a:spcBef>
                <a:spcPts val="0"/>
              </a:spcBef>
              <a:spcAft>
                <a:spcPts val="0"/>
              </a:spcAft>
              <a:buSzPts val="3600"/>
              <a:buNone/>
              <a:defRPr sz="3600"/>
            </a:lvl5pPr>
            <a:lvl6pPr lvl="5" algn="r">
              <a:spcBef>
                <a:spcPts val="0"/>
              </a:spcBef>
              <a:spcAft>
                <a:spcPts val="0"/>
              </a:spcAft>
              <a:buSzPts val="3600"/>
              <a:buNone/>
              <a:defRPr sz="3600"/>
            </a:lvl6pPr>
            <a:lvl7pPr lvl="6" algn="r">
              <a:spcBef>
                <a:spcPts val="0"/>
              </a:spcBef>
              <a:spcAft>
                <a:spcPts val="0"/>
              </a:spcAft>
              <a:buSzPts val="3600"/>
              <a:buNone/>
              <a:defRPr sz="3600"/>
            </a:lvl7pPr>
            <a:lvl8pPr lvl="7" algn="r">
              <a:spcBef>
                <a:spcPts val="0"/>
              </a:spcBef>
              <a:spcAft>
                <a:spcPts val="0"/>
              </a:spcAft>
              <a:buSzPts val="3600"/>
              <a:buNone/>
              <a:defRPr sz="3600"/>
            </a:lvl8pPr>
            <a:lvl9pPr lvl="8" algn="r">
              <a:spcBef>
                <a:spcPts val="0"/>
              </a:spcBef>
              <a:spcAft>
                <a:spcPts val="0"/>
              </a:spcAft>
              <a:buSzPts val="3600"/>
              <a:buNone/>
              <a:defRPr sz="3600"/>
            </a:lvl9pPr>
          </a:lstStyle>
          <a:p/>
        </p:txBody>
      </p:sp>
      <p:sp>
        <p:nvSpPr>
          <p:cNvPr id="1101" name="Google Shape;1101;p117"/>
          <p:cNvSpPr txBox="1"/>
          <p:nvPr>
            <p:ph idx="1" type="subTitle"/>
          </p:nvPr>
        </p:nvSpPr>
        <p:spPr>
          <a:xfrm>
            <a:off x="4227250" y="3257276"/>
            <a:ext cx="4203600" cy="60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p:txBody>
      </p:sp>
      <p:sp>
        <p:nvSpPr>
          <p:cNvPr id="1102" name="Google Shape;1102;p117"/>
          <p:cNvSpPr txBox="1"/>
          <p:nvPr>
            <p:ph hasCustomPrompt="1" idx="2" type="title"/>
          </p:nvPr>
        </p:nvSpPr>
        <p:spPr>
          <a:xfrm>
            <a:off x="5159950" y="1138775"/>
            <a:ext cx="2338200" cy="1378500"/>
          </a:xfrm>
          <a:prstGeom prst="rect">
            <a:avLst/>
          </a:prstGeom>
        </p:spPr>
        <p:txBody>
          <a:bodyPr anchorCtr="0" anchor="t" bIns="91425" lIns="91425" spcFirstLastPara="1" rIns="91425" wrap="square" tIns="91425">
            <a:noAutofit/>
          </a:bodyPr>
          <a:lstStyle>
            <a:lvl1pPr lvl="0">
              <a:spcBef>
                <a:spcPts val="0"/>
              </a:spcBef>
              <a:spcAft>
                <a:spcPts val="0"/>
              </a:spcAft>
              <a:buSzPts val="12000"/>
              <a:buNone/>
              <a:defRPr sz="96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pic>
        <p:nvPicPr>
          <p:cNvPr id="1103" name="Google Shape;1103;p117"/>
          <p:cNvPicPr preferRelativeResize="0"/>
          <p:nvPr/>
        </p:nvPicPr>
        <p:blipFill rotWithShape="1">
          <a:blip r:embed="rId2">
            <a:alphaModFix/>
          </a:blip>
          <a:srcRect b="0" l="0" r="0" t="0"/>
          <a:stretch/>
        </p:blipFill>
        <p:spPr>
          <a:xfrm flipH="1" rot="-10134819">
            <a:off x="3700" y="1321765"/>
            <a:ext cx="1924050" cy="4667250"/>
          </a:xfrm>
          <a:prstGeom prst="rect">
            <a:avLst/>
          </a:prstGeom>
          <a:noFill/>
          <a:ln>
            <a:noFill/>
          </a:ln>
        </p:spPr>
      </p:pic>
      <p:pic>
        <p:nvPicPr>
          <p:cNvPr id="1104" name="Google Shape;1104;p117"/>
          <p:cNvPicPr preferRelativeResize="0"/>
          <p:nvPr/>
        </p:nvPicPr>
        <p:blipFill rotWithShape="1">
          <a:blip r:embed="rId3">
            <a:alphaModFix/>
          </a:blip>
          <a:srcRect b="0" l="0" r="0" t="0"/>
          <a:stretch/>
        </p:blipFill>
        <p:spPr>
          <a:xfrm flipH="1" rot="-9160750">
            <a:off x="563096" y="-461936"/>
            <a:ext cx="2002458" cy="4559255"/>
          </a:xfrm>
          <a:prstGeom prst="rect">
            <a:avLst/>
          </a:prstGeom>
          <a:noFill/>
          <a:ln>
            <a:noFill/>
          </a:ln>
        </p:spPr>
      </p:pic>
      <p:pic>
        <p:nvPicPr>
          <p:cNvPr id="1105" name="Google Shape;1105;p117"/>
          <p:cNvPicPr preferRelativeResize="0"/>
          <p:nvPr/>
        </p:nvPicPr>
        <p:blipFill>
          <a:blip r:embed="rId4">
            <a:alphaModFix/>
          </a:blip>
          <a:stretch>
            <a:fillRect/>
          </a:stretch>
        </p:blipFill>
        <p:spPr>
          <a:xfrm flipH="1" rot="-5400000">
            <a:off x="1727850" y="4127990"/>
            <a:ext cx="1840875" cy="1700025"/>
          </a:xfrm>
          <a:prstGeom prst="rect">
            <a:avLst/>
          </a:prstGeom>
          <a:noFill/>
          <a:ln>
            <a:noFill/>
          </a:ln>
        </p:spPr>
      </p:pic>
      <p:pic>
        <p:nvPicPr>
          <p:cNvPr id="1106" name="Google Shape;1106;p117"/>
          <p:cNvPicPr preferRelativeResize="0"/>
          <p:nvPr/>
        </p:nvPicPr>
        <p:blipFill rotWithShape="1">
          <a:blip r:embed="rId5">
            <a:alphaModFix/>
          </a:blip>
          <a:srcRect b="0" l="0" r="0" t="0"/>
          <a:stretch/>
        </p:blipFill>
        <p:spPr>
          <a:xfrm rot="10800000">
            <a:off x="2026875" y="3518965"/>
            <a:ext cx="1572000" cy="2036650"/>
          </a:xfrm>
          <a:prstGeom prst="rect">
            <a:avLst/>
          </a:prstGeom>
          <a:noFill/>
          <a:ln>
            <a:noFill/>
          </a:ln>
        </p:spPr>
      </p:pic>
      <p:pic>
        <p:nvPicPr>
          <p:cNvPr id="1107" name="Google Shape;1107;p117"/>
          <p:cNvPicPr preferRelativeResize="0"/>
          <p:nvPr/>
        </p:nvPicPr>
        <p:blipFill rotWithShape="1">
          <a:blip r:embed="rId6">
            <a:alphaModFix/>
          </a:blip>
          <a:srcRect b="0" l="0" r="0" t="0"/>
          <a:stretch/>
        </p:blipFill>
        <p:spPr>
          <a:xfrm flipH="1" rot="3288291">
            <a:off x="1241850" y="-341370"/>
            <a:ext cx="2504350" cy="1437030"/>
          </a:xfrm>
          <a:prstGeom prst="rect">
            <a:avLst/>
          </a:prstGeom>
          <a:noFill/>
          <a:ln>
            <a:noFill/>
          </a:ln>
        </p:spPr>
      </p:pic>
      <p:pic>
        <p:nvPicPr>
          <p:cNvPr id="1108" name="Google Shape;1108;p117"/>
          <p:cNvPicPr preferRelativeResize="0"/>
          <p:nvPr/>
        </p:nvPicPr>
        <p:blipFill rotWithShape="1">
          <a:blip r:embed="rId7">
            <a:alphaModFix/>
          </a:blip>
          <a:srcRect b="0" l="0" r="0" t="0"/>
          <a:stretch/>
        </p:blipFill>
        <p:spPr>
          <a:xfrm flipH="1" rot="6288164">
            <a:off x="2521265" y="1666511"/>
            <a:ext cx="1697478" cy="1643807"/>
          </a:xfrm>
          <a:prstGeom prst="rect">
            <a:avLst/>
          </a:prstGeom>
          <a:noFill/>
          <a:ln>
            <a:noFill/>
          </a:ln>
        </p:spPr>
      </p:pic>
      <p:pic>
        <p:nvPicPr>
          <p:cNvPr id="1109" name="Google Shape;1109;p117"/>
          <p:cNvPicPr preferRelativeResize="0"/>
          <p:nvPr/>
        </p:nvPicPr>
        <p:blipFill rotWithShape="1">
          <a:blip r:embed="rId3">
            <a:alphaModFix/>
          </a:blip>
          <a:srcRect b="0" l="0" r="0" t="0"/>
          <a:stretch/>
        </p:blipFill>
        <p:spPr>
          <a:xfrm flipH="1" rot="-9160750">
            <a:off x="1811646" y="1663114"/>
            <a:ext cx="2002458" cy="4559255"/>
          </a:xfrm>
          <a:prstGeom prst="rect">
            <a:avLst/>
          </a:prstGeom>
          <a:noFill/>
          <a:ln>
            <a:noFill/>
          </a:ln>
        </p:spPr>
      </p:pic>
      <p:pic>
        <p:nvPicPr>
          <p:cNvPr id="1110" name="Google Shape;1110;p117"/>
          <p:cNvPicPr preferRelativeResize="0"/>
          <p:nvPr/>
        </p:nvPicPr>
        <p:blipFill rotWithShape="1">
          <a:blip r:embed="rId5">
            <a:alphaModFix/>
          </a:blip>
          <a:srcRect b="0" l="0" r="0" t="0"/>
          <a:stretch/>
        </p:blipFill>
        <p:spPr>
          <a:xfrm rot="10800000">
            <a:off x="-694950" y="-222110"/>
            <a:ext cx="1572000" cy="20366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111" name="Shape 1111"/>
        <p:cNvGrpSpPr/>
        <p:nvPr/>
      </p:nvGrpSpPr>
      <p:grpSpPr>
        <a:xfrm>
          <a:off x="0" y="0"/>
          <a:ext cx="0" cy="0"/>
          <a:chOff x="0" y="0"/>
          <a:chExt cx="0" cy="0"/>
        </a:xfrm>
      </p:grpSpPr>
      <p:sp>
        <p:nvSpPr>
          <p:cNvPr id="1112" name="Google Shape;1112;p118"/>
          <p:cNvSpPr txBox="1"/>
          <p:nvPr>
            <p:ph type="title"/>
          </p:nvPr>
        </p:nvSpPr>
        <p:spPr>
          <a:xfrm>
            <a:off x="713225" y="1950152"/>
            <a:ext cx="2537700" cy="4638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3" name="Google Shape;1113;p118"/>
          <p:cNvSpPr txBox="1"/>
          <p:nvPr>
            <p:ph idx="1" type="subTitle"/>
          </p:nvPr>
        </p:nvSpPr>
        <p:spPr>
          <a:xfrm>
            <a:off x="713225" y="2298242"/>
            <a:ext cx="2537700" cy="8853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114" name="Google Shape;1114;p118"/>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15" name="Google Shape;1115;p118"/>
          <p:cNvSpPr txBox="1"/>
          <p:nvPr>
            <p:ph idx="3" type="title"/>
          </p:nvPr>
        </p:nvSpPr>
        <p:spPr>
          <a:xfrm>
            <a:off x="5893076" y="2888525"/>
            <a:ext cx="2537700" cy="572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6" name="Google Shape;1116;p118"/>
          <p:cNvSpPr txBox="1"/>
          <p:nvPr>
            <p:ph idx="4" type="subTitle"/>
          </p:nvPr>
        </p:nvSpPr>
        <p:spPr>
          <a:xfrm>
            <a:off x="5893075" y="3257026"/>
            <a:ext cx="2537700" cy="885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117" name="Google Shape;1117;p118"/>
          <p:cNvPicPr preferRelativeResize="0"/>
          <p:nvPr/>
        </p:nvPicPr>
        <p:blipFill rotWithShape="1">
          <a:blip r:embed="rId2">
            <a:alphaModFix/>
          </a:blip>
          <a:srcRect b="0" l="0" r="0" t="0"/>
          <a:stretch/>
        </p:blipFill>
        <p:spPr>
          <a:xfrm rot="5400000">
            <a:off x="7734125" y="981213"/>
            <a:ext cx="1393300" cy="1349250"/>
          </a:xfrm>
          <a:prstGeom prst="rect">
            <a:avLst/>
          </a:prstGeom>
          <a:noFill/>
          <a:ln>
            <a:noFill/>
          </a:ln>
        </p:spPr>
      </p:pic>
      <p:pic>
        <p:nvPicPr>
          <p:cNvPr id="1118" name="Google Shape;1118;p118"/>
          <p:cNvPicPr preferRelativeResize="0"/>
          <p:nvPr/>
        </p:nvPicPr>
        <p:blipFill>
          <a:blip r:embed="rId3">
            <a:alphaModFix/>
          </a:blip>
          <a:stretch>
            <a:fillRect/>
          </a:stretch>
        </p:blipFill>
        <p:spPr>
          <a:xfrm rot="-5400000">
            <a:off x="-2150" y="3753987"/>
            <a:ext cx="1840875" cy="1700025"/>
          </a:xfrm>
          <a:prstGeom prst="rect">
            <a:avLst/>
          </a:prstGeom>
          <a:noFill/>
          <a:ln>
            <a:noFill/>
          </a:ln>
        </p:spPr>
      </p:pic>
      <p:pic>
        <p:nvPicPr>
          <p:cNvPr id="1119" name="Google Shape;1119;p118"/>
          <p:cNvPicPr preferRelativeResize="0"/>
          <p:nvPr/>
        </p:nvPicPr>
        <p:blipFill rotWithShape="1">
          <a:blip r:embed="rId4">
            <a:alphaModFix/>
          </a:blip>
          <a:srcRect b="0" l="0" r="0" t="0"/>
          <a:stretch/>
        </p:blipFill>
        <p:spPr>
          <a:xfrm rot="10800000">
            <a:off x="7557911" y="-473000"/>
            <a:ext cx="2372929" cy="1840875"/>
          </a:xfrm>
          <a:prstGeom prst="rect">
            <a:avLst/>
          </a:prstGeom>
          <a:noFill/>
          <a:ln>
            <a:noFill/>
          </a:ln>
        </p:spPr>
      </p:pic>
      <p:pic>
        <p:nvPicPr>
          <p:cNvPr id="1120" name="Google Shape;1120;p118"/>
          <p:cNvPicPr preferRelativeResize="0"/>
          <p:nvPr/>
        </p:nvPicPr>
        <p:blipFill>
          <a:blip r:embed="rId5">
            <a:alphaModFix/>
          </a:blip>
          <a:stretch>
            <a:fillRect/>
          </a:stretch>
        </p:blipFill>
        <p:spPr>
          <a:xfrm rot="7597377">
            <a:off x="6083001" y="-2198807"/>
            <a:ext cx="2386824" cy="4381382"/>
          </a:xfrm>
          <a:prstGeom prst="rect">
            <a:avLst/>
          </a:prstGeom>
          <a:noFill/>
          <a:ln>
            <a:noFill/>
          </a:ln>
        </p:spPr>
      </p:pic>
      <p:pic>
        <p:nvPicPr>
          <p:cNvPr id="1121" name="Google Shape;1121;p118"/>
          <p:cNvPicPr preferRelativeResize="0"/>
          <p:nvPr/>
        </p:nvPicPr>
        <p:blipFill rotWithShape="1">
          <a:blip r:embed="rId6">
            <a:alphaModFix/>
          </a:blip>
          <a:srcRect b="0" l="0" r="0" t="0"/>
          <a:stretch/>
        </p:blipFill>
        <p:spPr>
          <a:xfrm rot="10799990">
            <a:off x="-984822" y="704320"/>
            <a:ext cx="1774244" cy="4039660"/>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0">
    <p:spTree>
      <p:nvGrpSpPr>
        <p:cNvPr id="1122" name="Shape 1122"/>
        <p:cNvGrpSpPr/>
        <p:nvPr/>
      </p:nvGrpSpPr>
      <p:grpSpPr>
        <a:xfrm>
          <a:off x="0" y="0"/>
          <a:ext cx="0" cy="0"/>
          <a:chOff x="0" y="0"/>
          <a:chExt cx="0" cy="0"/>
        </a:xfrm>
      </p:grpSpPr>
      <p:sp>
        <p:nvSpPr>
          <p:cNvPr id="1123" name="Google Shape;1123;p119"/>
          <p:cNvSpPr txBox="1"/>
          <p:nvPr>
            <p:ph type="title"/>
          </p:nvPr>
        </p:nvSpPr>
        <p:spPr>
          <a:xfrm>
            <a:off x="988581" y="1246806"/>
            <a:ext cx="2169600" cy="4491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1124" name="Google Shape;1124;p119"/>
          <p:cNvSpPr txBox="1"/>
          <p:nvPr>
            <p:ph idx="1" type="subTitle"/>
          </p:nvPr>
        </p:nvSpPr>
        <p:spPr>
          <a:xfrm>
            <a:off x="988581" y="1603842"/>
            <a:ext cx="2169600" cy="885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125" name="Google Shape;1125;p119"/>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26" name="Google Shape;1126;p119"/>
          <p:cNvSpPr txBox="1"/>
          <p:nvPr>
            <p:ph idx="3" type="title"/>
          </p:nvPr>
        </p:nvSpPr>
        <p:spPr>
          <a:xfrm>
            <a:off x="988581" y="3123387"/>
            <a:ext cx="2169600" cy="4491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1127" name="Google Shape;1127;p119"/>
          <p:cNvSpPr txBox="1"/>
          <p:nvPr>
            <p:ph idx="4" type="subTitle"/>
          </p:nvPr>
        </p:nvSpPr>
        <p:spPr>
          <a:xfrm>
            <a:off x="988581" y="3480422"/>
            <a:ext cx="2169600" cy="885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128" name="Google Shape;1128;p119"/>
          <p:cNvSpPr txBox="1"/>
          <p:nvPr>
            <p:ph idx="5" type="title"/>
          </p:nvPr>
        </p:nvSpPr>
        <p:spPr>
          <a:xfrm>
            <a:off x="3372606" y="1246819"/>
            <a:ext cx="2169600" cy="4491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1129" name="Google Shape;1129;p119"/>
          <p:cNvSpPr txBox="1"/>
          <p:nvPr>
            <p:ph idx="6" type="subTitle"/>
          </p:nvPr>
        </p:nvSpPr>
        <p:spPr>
          <a:xfrm>
            <a:off x="3372606" y="1603854"/>
            <a:ext cx="2169600" cy="885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130" name="Google Shape;1130;p119"/>
          <p:cNvPicPr preferRelativeResize="0"/>
          <p:nvPr/>
        </p:nvPicPr>
        <p:blipFill rotWithShape="1">
          <a:blip r:embed="rId2">
            <a:alphaModFix/>
          </a:blip>
          <a:srcRect b="0" l="0" r="0" t="0"/>
          <a:stretch/>
        </p:blipFill>
        <p:spPr>
          <a:xfrm rot="3546976">
            <a:off x="-485442" y="-1198569"/>
            <a:ext cx="1796434" cy="4090188"/>
          </a:xfrm>
          <a:prstGeom prst="rect">
            <a:avLst/>
          </a:prstGeom>
          <a:noFill/>
          <a:ln>
            <a:noFill/>
          </a:ln>
        </p:spPr>
      </p:pic>
      <p:pic>
        <p:nvPicPr>
          <p:cNvPr id="1131" name="Google Shape;1131;p119"/>
          <p:cNvPicPr preferRelativeResize="0"/>
          <p:nvPr/>
        </p:nvPicPr>
        <p:blipFill rotWithShape="1">
          <a:blip r:embed="rId3">
            <a:alphaModFix/>
          </a:blip>
          <a:srcRect b="0" l="0" r="0" t="0"/>
          <a:stretch/>
        </p:blipFill>
        <p:spPr>
          <a:xfrm flipH="1" rot="10800000">
            <a:off x="7789500" y="-310000"/>
            <a:ext cx="1572000" cy="2036650"/>
          </a:xfrm>
          <a:prstGeom prst="rect">
            <a:avLst/>
          </a:prstGeom>
          <a:noFill/>
          <a:ln>
            <a:noFill/>
          </a:ln>
        </p:spPr>
      </p:pic>
      <p:sp>
        <p:nvSpPr>
          <p:cNvPr id="1132" name="Google Shape;1132;p119"/>
          <p:cNvSpPr txBox="1"/>
          <p:nvPr>
            <p:ph idx="7" type="title"/>
          </p:nvPr>
        </p:nvSpPr>
        <p:spPr>
          <a:xfrm>
            <a:off x="3373394" y="3139512"/>
            <a:ext cx="2169600" cy="4491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1133" name="Google Shape;1133;p119"/>
          <p:cNvSpPr txBox="1"/>
          <p:nvPr>
            <p:ph idx="8" type="subTitle"/>
          </p:nvPr>
        </p:nvSpPr>
        <p:spPr>
          <a:xfrm>
            <a:off x="3373394" y="3496547"/>
            <a:ext cx="2169600" cy="885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134" name="Google Shape;1134;p119"/>
          <p:cNvPicPr preferRelativeResize="0"/>
          <p:nvPr/>
        </p:nvPicPr>
        <p:blipFill rotWithShape="1">
          <a:blip r:embed="rId4">
            <a:alphaModFix/>
          </a:blip>
          <a:srcRect b="0" l="0" r="0" t="0"/>
          <a:stretch/>
        </p:blipFill>
        <p:spPr>
          <a:xfrm rot="-6180706">
            <a:off x="5385563" y="2105288"/>
            <a:ext cx="2059525" cy="49958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_1">
    <p:spTree>
      <p:nvGrpSpPr>
        <p:cNvPr id="1135" name="Shape 1135"/>
        <p:cNvGrpSpPr/>
        <p:nvPr/>
      </p:nvGrpSpPr>
      <p:grpSpPr>
        <a:xfrm>
          <a:off x="0" y="0"/>
          <a:ext cx="0" cy="0"/>
          <a:chOff x="0" y="0"/>
          <a:chExt cx="0" cy="0"/>
        </a:xfrm>
      </p:grpSpPr>
      <p:sp>
        <p:nvSpPr>
          <p:cNvPr id="1136" name="Google Shape;1136;p120"/>
          <p:cNvSpPr txBox="1"/>
          <p:nvPr>
            <p:ph idx="1" type="subTitle"/>
          </p:nvPr>
        </p:nvSpPr>
        <p:spPr>
          <a:xfrm>
            <a:off x="727575" y="2064075"/>
            <a:ext cx="3701100" cy="20259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a:lvl1pPr>
            <a:lvl2pPr lvl="1">
              <a:spcBef>
                <a:spcPts val="0"/>
              </a:spcBef>
              <a:spcAft>
                <a:spcPts val="0"/>
              </a:spcAft>
              <a:buSzPts val="1600"/>
              <a:buChar char="○"/>
              <a:defRPr/>
            </a:lvl2pPr>
            <a:lvl3pPr lvl="2">
              <a:spcBef>
                <a:spcPts val="0"/>
              </a:spcBef>
              <a:spcAft>
                <a:spcPts val="0"/>
              </a:spcAft>
              <a:buSzPts val="1600"/>
              <a:buChar char="■"/>
              <a:defRPr/>
            </a:lvl3pPr>
            <a:lvl4pPr lvl="3">
              <a:spcBef>
                <a:spcPts val="0"/>
              </a:spcBef>
              <a:spcAft>
                <a:spcPts val="0"/>
              </a:spcAft>
              <a:buSzPts val="1600"/>
              <a:buChar char="●"/>
              <a:defRPr/>
            </a:lvl4pPr>
            <a:lvl5pPr lvl="4">
              <a:spcBef>
                <a:spcPts val="0"/>
              </a:spcBef>
              <a:spcAft>
                <a:spcPts val="0"/>
              </a:spcAft>
              <a:buSzPts val="1600"/>
              <a:buChar char="○"/>
              <a:defRPr/>
            </a:lvl5pPr>
            <a:lvl6pPr lvl="5">
              <a:spcBef>
                <a:spcPts val="0"/>
              </a:spcBef>
              <a:spcAft>
                <a:spcPts val="0"/>
              </a:spcAft>
              <a:buSzPts val="1600"/>
              <a:buChar char="■"/>
              <a:defRPr/>
            </a:lvl6pPr>
            <a:lvl7pPr lvl="6">
              <a:spcBef>
                <a:spcPts val="0"/>
              </a:spcBef>
              <a:spcAft>
                <a:spcPts val="0"/>
              </a:spcAft>
              <a:buSzPts val="1600"/>
              <a:buChar char="●"/>
              <a:defRPr/>
            </a:lvl7pPr>
            <a:lvl8pPr lvl="7">
              <a:spcBef>
                <a:spcPts val="0"/>
              </a:spcBef>
              <a:spcAft>
                <a:spcPts val="0"/>
              </a:spcAft>
              <a:buSzPts val="1600"/>
              <a:buChar char="○"/>
              <a:defRPr/>
            </a:lvl8pPr>
            <a:lvl9pPr lvl="8">
              <a:spcBef>
                <a:spcPts val="0"/>
              </a:spcBef>
              <a:spcAft>
                <a:spcPts val="0"/>
              </a:spcAft>
              <a:buSzPts val="1600"/>
              <a:buChar char="■"/>
              <a:defRPr/>
            </a:lvl9pPr>
          </a:lstStyle>
          <a:p/>
        </p:txBody>
      </p:sp>
      <p:sp>
        <p:nvSpPr>
          <p:cNvPr id="1137" name="Google Shape;1137;p120"/>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38" name="Google Shape;1138;p120"/>
          <p:cNvSpPr txBox="1"/>
          <p:nvPr>
            <p:ph idx="2" type="subTitle"/>
          </p:nvPr>
        </p:nvSpPr>
        <p:spPr>
          <a:xfrm>
            <a:off x="4729750" y="2064075"/>
            <a:ext cx="3701100" cy="20259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a:lvl1pPr>
            <a:lvl2pPr lvl="1">
              <a:spcBef>
                <a:spcPts val="0"/>
              </a:spcBef>
              <a:spcAft>
                <a:spcPts val="0"/>
              </a:spcAft>
              <a:buSzPts val="1600"/>
              <a:buChar char="○"/>
              <a:defRPr/>
            </a:lvl2pPr>
            <a:lvl3pPr lvl="2">
              <a:spcBef>
                <a:spcPts val="0"/>
              </a:spcBef>
              <a:spcAft>
                <a:spcPts val="0"/>
              </a:spcAft>
              <a:buSzPts val="1600"/>
              <a:buChar char="■"/>
              <a:defRPr/>
            </a:lvl3pPr>
            <a:lvl4pPr lvl="3">
              <a:spcBef>
                <a:spcPts val="0"/>
              </a:spcBef>
              <a:spcAft>
                <a:spcPts val="0"/>
              </a:spcAft>
              <a:buSzPts val="1600"/>
              <a:buChar char="●"/>
              <a:defRPr/>
            </a:lvl4pPr>
            <a:lvl5pPr lvl="4">
              <a:spcBef>
                <a:spcPts val="0"/>
              </a:spcBef>
              <a:spcAft>
                <a:spcPts val="0"/>
              </a:spcAft>
              <a:buSzPts val="1600"/>
              <a:buChar char="○"/>
              <a:defRPr/>
            </a:lvl5pPr>
            <a:lvl6pPr lvl="5">
              <a:spcBef>
                <a:spcPts val="0"/>
              </a:spcBef>
              <a:spcAft>
                <a:spcPts val="0"/>
              </a:spcAft>
              <a:buSzPts val="1600"/>
              <a:buChar char="■"/>
              <a:defRPr/>
            </a:lvl6pPr>
            <a:lvl7pPr lvl="6">
              <a:spcBef>
                <a:spcPts val="0"/>
              </a:spcBef>
              <a:spcAft>
                <a:spcPts val="0"/>
              </a:spcAft>
              <a:buSzPts val="1600"/>
              <a:buChar char="●"/>
              <a:defRPr/>
            </a:lvl7pPr>
            <a:lvl8pPr lvl="7">
              <a:spcBef>
                <a:spcPts val="0"/>
              </a:spcBef>
              <a:spcAft>
                <a:spcPts val="0"/>
              </a:spcAft>
              <a:buSzPts val="1600"/>
              <a:buChar char="○"/>
              <a:defRPr/>
            </a:lvl8pPr>
            <a:lvl9pPr lvl="8">
              <a:spcBef>
                <a:spcPts val="0"/>
              </a:spcBef>
              <a:spcAft>
                <a:spcPts val="0"/>
              </a:spcAft>
              <a:buSzPts val="1600"/>
              <a:buChar char="■"/>
              <a:defRPr/>
            </a:lvl9pPr>
          </a:lstStyle>
          <a:p/>
        </p:txBody>
      </p:sp>
      <p:pic>
        <p:nvPicPr>
          <p:cNvPr id="1139" name="Google Shape;1139;p120"/>
          <p:cNvPicPr preferRelativeResize="0"/>
          <p:nvPr/>
        </p:nvPicPr>
        <p:blipFill rotWithShape="1">
          <a:blip r:embed="rId2">
            <a:alphaModFix/>
          </a:blip>
          <a:srcRect b="0" l="0" r="0" t="0"/>
          <a:stretch/>
        </p:blipFill>
        <p:spPr>
          <a:xfrm rot="10800000">
            <a:off x="-698700" y="376250"/>
            <a:ext cx="1812850" cy="1406350"/>
          </a:xfrm>
          <a:prstGeom prst="rect">
            <a:avLst/>
          </a:prstGeom>
          <a:noFill/>
          <a:ln>
            <a:noFill/>
          </a:ln>
        </p:spPr>
      </p:pic>
      <p:pic>
        <p:nvPicPr>
          <p:cNvPr id="1140" name="Google Shape;1140;p120"/>
          <p:cNvPicPr preferRelativeResize="0"/>
          <p:nvPr/>
        </p:nvPicPr>
        <p:blipFill rotWithShape="1">
          <a:blip r:embed="rId3">
            <a:alphaModFix/>
          </a:blip>
          <a:srcRect b="0" l="0" r="0" t="0"/>
          <a:stretch/>
        </p:blipFill>
        <p:spPr>
          <a:xfrm flipH="1" rot="10800000">
            <a:off x="8093575" y="70425"/>
            <a:ext cx="1209425" cy="1566900"/>
          </a:xfrm>
          <a:prstGeom prst="rect">
            <a:avLst/>
          </a:prstGeom>
          <a:noFill/>
          <a:ln>
            <a:noFill/>
          </a:ln>
        </p:spPr>
      </p:pic>
      <p:pic>
        <p:nvPicPr>
          <p:cNvPr id="1141" name="Google Shape;1141;p120"/>
          <p:cNvPicPr preferRelativeResize="0"/>
          <p:nvPr/>
        </p:nvPicPr>
        <p:blipFill rotWithShape="1">
          <a:blip r:embed="rId4">
            <a:alphaModFix/>
          </a:blip>
          <a:srcRect b="0" l="0" r="0" t="0"/>
          <a:stretch/>
        </p:blipFill>
        <p:spPr>
          <a:xfrm rot="5400007">
            <a:off x="2889925" y="3276801"/>
            <a:ext cx="1271700" cy="3084848"/>
          </a:xfrm>
          <a:prstGeom prst="rect">
            <a:avLst/>
          </a:prstGeom>
          <a:noFill/>
          <a:ln>
            <a:noFill/>
          </a:ln>
        </p:spPr>
      </p:pic>
      <p:pic>
        <p:nvPicPr>
          <p:cNvPr id="1142" name="Google Shape;1142;p120"/>
          <p:cNvPicPr preferRelativeResize="0"/>
          <p:nvPr/>
        </p:nvPicPr>
        <p:blipFill rotWithShape="1">
          <a:blip r:embed="rId5">
            <a:alphaModFix/>
          </a:blip>
          <a:srcRect b="0" l="0" r="0" t="0"/>
          <a:stretch/>
        </p:blipFill>
        <p:spPr>
          <a:xfrm rot="-5400008">
            <a:off x="4467345" y="3044473"/>
            <a:ext cx="2002458" cy="4559254"/>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1">
    <p:spTree>
      <p:nvGrpSpPr>
        <p:cNvPr id="1143" name="Shape 1143"/>
        <p:cNvGrpSpPr/>
        <p:nvPr/>
      </p:nvGrpSpPr>
      <p:grpSpPr>
        <a:xfrm>
          <a:off x="0" y="0"/>
          <a:ext cx="0" cy="0"/>
          <a:chOff x="0" y="0"/>
          <a:chExt cx="0" cy="0"/>
        </a:xfrm>
      </p:grpSpPr>
      <p:sp>
        <p:nvSpPr>
          <p:cNvPr id="1144" name="Google Shape;1144;p121"/>
          <p:cNvSpPr txBox="1"/>
          <p:nvPr>
            <p:ph idx="1" type="subTitle"/>
          </p:nvPr>
        </p:nvSpPr>
        <p:spPr>
          <a:xfrm>
            <a:off x="981375" y="1998708"/>
            <a:ext cx="4061700" cy="19350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a:lvl1pPr>
            <a:lvl2pPr lvl="1">
              <a:spcBef>
                <a:spcPts val="0"/>
              </a:spcBef>
              <a:spcAft>
                <a:spcPts val="0"/>
              </a:spcAft>
              <a:buSzPts val="1600"/>
              <a:buChar char="○"/>
              <a:defRPr/>
            </a:lvl2pPr>
            <a:lvl3pPr lvl="2">
              <a:spcBef>
                <a:spcPts val="0"/>
              </a:spcBef>
              <a:spcAft>
                <a:spcPts val="0"/>
              </a:spcAft>
              <a:buSzPts val="1600"/>
              <a:buChar char="■"/>
              <a:defRPr/>
            </a:lvl3pPr>
            <a:lvl4pPr lvl="3">
              <a:spcBef>
                <a:spcPts val="0"/>
              </a:spcBef>
              <a:spcAft>
                <a:spcPts val="0"/>
              </a:spcAft>
              <a:buSzPts val="1600"/>
              <a:buChar char="●"/>
              <a:defRPr/>
            </a:lvl4pPr>
            <a:lvl5pPr lvl="4">
              <a:spcBef>
                <a:spcPts val="0"/>
              </a:spcBef>
              <a:spcAft>
                <a:spcPts val="0"/>
              </a:spcAft>
              <a:buSzPts val="1600"/>
              <a:buChar char="○"/>
              <a:defRPr/>
            </a:lvl5pPr>
            <a:lvl6pPr lvl="5">
              <a:spcBef>
                <a:spcPts val="0"/>
              </a:spcBef>
              <a:spcAft>
                <a:spcPts val="0"/>
              </a:spcAft>
              <a:buSzPts val="1600"/>
              <a:buChar char="■"/>
              <a:defRPr/>
            </a:lvl6pPr>
            <a:lvl7pPr lvl="6">
              <a:spcBef>
                <a:spcPts val="0"/>
              </a:spcBef>
              <a:spcAft>
                <a:spcPts val="0"/>
              </a:spcAft>
              <a:buSzPts val="1600"/>
              <a:buChar char="●"/>
              <a:defRPr/>
            </a:lvl7pPr>
            <a:lvl8pPr lvl="7">
              <a:spcBef>
                <a:spcPts val="0"/>
              </a:spcBef>
              <a:spcAft>
                <a:spcPts val="0"/>
              </a:spcAft>
              <a:buSzPts val="1600"/>
              <a:buChar char="○"/>
              <a:defRPr/>
            </a:lvl8pPr>
            <a:lvl9pPr lvl="8">
              <a:spcBef>
                <a:spcPts val="0"/>
              </a:spcBef>
              <a:spcAft>
                <a:spcPts val="0"/>
              </a:spcAft>
              <a:buSzPts val="1600"/>
              <a:buChar char="■"/>
              <a:defRPr/>
            </a:lvl9pPr>
          </a:lstStyle>
          <a:p/>
        </p:txBody>
      </p:sp>
      <p:sp>
        <p:nvSpPr>
          <p:cNvPr id="1145" name="Google Shape;1145;p121"/>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146" name="Google Shape;1146;p121"/>
          <p:cNvPicPr preferRelativeResize="0"/>
          <p:nvPr/>
        </p:nvPicPr>
        <p:blipFill rotWithShape="1">
          <a:blip r:embed="rId2">
            <a:alphaModFix/>
          </a:blip>
          <a:srcRect b="0" l="0" r="0" t="0"/>
          <a:stretch/>
        </p:blipFill>
        <p:spPr>
          <a:xfrm rot="3546976">
            <a:off x="-485442" y="-893769"/>
            <a:ext cx="1796434" cy="4090188"/>
          </a:xfrm>
          <a:prstGeom prst="rect">
            <a:avLst/>
          </a:prstGeom>
          <a:noFill/>
          <a:ln>
            <a:noFill/>
          </a:ln>
        </p:spPr>
      </p:pic>
      <p:pic>
        <p:nvPicPr>
          <p:cNvPr id="1147" name="Google Shape;1147;p121"/>
          <p:cNvPicPr preferRelativeResize="0"/>
          <p:nvPr/>
        </p:nvPicPr>
        <p:blipFill rotWithShape="1">
          <a:blip r:embed="rId3">
            <a:alphaModFix/>
          </a:blip>
          <a:srcRect b="0" l="0" r="0" t="0"/>
          <a:stretch/>
        </p:blipFill>
        <p:spPr>
          <a:xfrm flipH="1" rot="10800000">
            <a:off x="7789500" y="-310000"/>
            <a:ext cx="1572000" cy="2036650"/>
          </a:xfrm>
          <a:prstGeom prst="rect">
            <a:avLst/>
          </a:prstGeom>
          <a:noFill/>
          <a:ln>
            <a:noFill/>
          </a:ln>
        </p:spPr>
      </p:pic>
      <p:pic>
        <p:nvPicPr>
          <p:cNvPr id="1148" name="Google Shape;1148;p121"/>
          <p:cNvPicPr preferRelativeResize="0"/>
          <p:nvPr/>
        </p:nvPicPr>
        <p:blipFill rotWithShape="1">
          <a:blip r:embed="rId4">
            <a:alphaModFix/>
          </a:blip>
          <a:srcRect b="0" l="0" r="0" t="0"/>
          <a:stretch/>
        </p:blipFill>
        <p:spPr>
          <a:xfrm rot="-5400000">
            <a:off x="2031350" y="3095450"/>
            <a:ext cx="1724400" cy="4182900"/>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9">
    <p:spTree>
      <p:nvGrpSpPr>
        <p:cNvPr id="1149" name="Shape 1149"/>
        <p:cNvGrpSpPr/>
        <p:nvPr/>
      </p:nvGrpSpPr>
      <p:grpSpPr>
        <a:xfrm>
          <a:off x="0" y="0"/>
          <a:ext cx="0" cy="0"/>
          <a:chOff x="0" y="0"/>
          <a:chExt cx="0" cy="0"/>
        </a:xfrm>
      </p:grpSpPr>
      <p:sp>
        <p:nvSpPr>
          <p:cNvPr id="1150" name="Google Shape;1150;p122"/>
          <p:cNvSpPr txBox="1"/>
          <p:nvPr>
            <p:ph idx="1" type="subTitle"/>
          </p:nvPr>
        </p:nvSpPr>
        <p:spPr>
          <a:xfrm>
            <a:off x="4029375" y="1998708"/>
            <a:ext cx="4061700" cy="19350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a:lvl1pPr>
            <a:lvl2pPr lvl="1">
              <a:spcBef>
                <a:spcPts val="0"/>
              </a:spcBef>
              <a:spcAft>
                <a:spcPts val="0"/>
              </a:spcAft>
              <a:buSzPts val="1600"/>
              <a:buChar char="○"/>
              <a:defRPr/>
            </a:lvl2pPr>
            <a:lvl3pPr lvl="2">
              <a:spcBef>
                <a:spcPts val="0"/>
              </a:spcBef>
              <a:spcAft>
                <a:spcPts val="0"/>
              </a:spcAft>
              <a:buSzPts val="1600"/>
              <a:buChar char="■"/>
              <a:defRPr/>
            </a:lvl3pPr>
            <a:lvl4pPr lvl="3">
              <a:spcBef>
                <a:spcPts val="0"/>
              </a:spcBef>
              <a:spcAft>
                <a:spcPts val="0"/>
              </a:spcAft>
              <a:buSzPts val="1600"/>
              <a:buChar char="●"/>
              <a:defRPr/>
            </a:lvl4pPr>
            <a:lvl5pPr lvl="4">
              <a:spcBef>
                <a:spcPts val="0"/>
              </a:spcBef>
              <a:spcAft>
                <a:spcPts val="0"/>
              </a:spcAft>
              <a:buSzPts val="1600"/>
              <a:buChar char="○"/>
              <a:defRPr/>
            </a:lvl5pPr>
            <a:lvl6pPr lvl="5">
              <a:spcBef>
                <a:spcPts val="0"/>
              </a:spcBef>
              <a:spcAft>
                <a:spcPts val="0"/>
              </a:spcAft>
              <a:buSzPts val="1600"/>
              <a:buChar char="■"/>
              <a:defRPr/>
            </a:lvl6pPr>
            <a:lvl7pPr lvl="6">
              <a:spcBef>
                <a:spcPts val="0"/>
              </a:spcBef>
              <a:spcAft>
                <a:spcPts val="0"/>
              </a:spcAft>
              <a:buSzPts val="1600"/>
              <a:buChar char="●"/>
              <a:defRPr/>
            </a:lvl7pPr>
            <a:lvl8pPr lvl="7">
              <a:spcBef>
                <a:spcPts val="0"/>
              </a:spcBef>
              <a:spcAft>
                <a:spcPts val="0"/>
              </a:spcAft>
              <a:buSzPts val="1600"/>
              <a:buChar char="○"/>
              <a:defRPr/>
            </a:lvl8pPr>
            <a:lvl9pPr lvl="8">
              <a:spcBef>
                <a:spcPts val="0"/>
              </a:spcBef>
              <a:spcAft>
                <a:spcPts val="0"/>
              </a:spcAft>
              <a:buSzPts val="1600"/>
              <a:buChar char="■"/>
              <a:defRPr/>
            </a:lvl9pPr>
          </a:lstStyle>
          <a:p/>
        </p:txBody>
      </p:sp>
      <p:sp>
        <p:nvSpPr>
          <p:cNvPr id="1151" name="Google Shape;1151;p122"/>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152" name="Google Shape;1152;p122"/>
          <p:cNvPicPr preferRelativeResize="0"/>
          <p:nvPr/>
        </p:nvPicPr>
        <p:blipFill rotWithShape="1">
          <a:blip r:embed="rId2">
            <a:alphaModFix/>
          </a:blip>
          <a:srcRect b="0" l="0" r="0" t="0"/>
          <a:stretch/>
        </p:blipFill>
        <p:spPr>
          <a:xfrm flipH="1" rot="-3546976">
            <a:off x="7847308" y="-893769"/>
            <a:ext cx="1796434" cy="4090188"/>
          </a:xfrm>
          <a:prstGeom prst="rect">
            <a:avLst/>
          </a:prstGeom>
          <a:noFill/>
          <a:ln>
            <a:noFill/>
          </a:ln>
        </p:spPr>
      </p:pic>
      <p:pic>
        <p:nvPicPr>
          <p:cNvPr id="1153" name="Google Shape;1153;p122"/>
          <p:cNvPicPr preferRelativeResize="0"/>
          <p:nvPr/>
        </p:nvPicPr>
        <p:blipFill rotWithShape="1">
          <a:blip r:embed="rId3">
            <a:alphaModFix/>
          </a:blip>
          <a:srcRect b="0" l="0" r="0" t="0"/>
          <a:stretch/>
        </p:blipFill>
        <p:spPr>
          <a:xfrm rot="10800000">
            <a:off x="-203200" y="-310000"/>
            <a:ext cx="1572000" cy="2036650"/>
          </a:xfrm>
          <a:prstGeom prst="rect">
            <a:avLst/>
          </a:prstGeom>
          <a:noFill/>
          <a:ln>
            <a:noFill/>
          </a:ln>
        </p:spPr>
      </p:pic>
      <p:pic>
        <p:nvPicPr>
          <p:cNvPr id="1154" name="Google Shape;1154;p122"/>
          <p:cNvPicPr preferRelativeResize="0"/>
          <p:nvPr/>
        </p:nvPicPr>
        <p:blipFill rotWithShape="1">
          <a:blip r:embed="rId4">
            <a:alphaModFix/>
          </a:blip>
          <a:srcRect b="0" l="0" r="0" t="0"/>
          <a:stretch/>
        </p:blipFill>
        <p:spPr>
          <a:xfrm rot="-5400000">
            <a:off x="5650100" y="3034450"/>
            <a:ext cx="1724400" cy="41829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1" name="Shape 81"/>
        <p:cNvGrpSpPr/>
        <p:nvPr/>
      </p:nvGrpSpPr>
      <p:grpSpPr>
        <a:xfrm>
          <a:off x="0" y="0"/>
          <a:ext cx="0" cy="0"/>
          <a:chOff x="0" y="0"/>
          <a:chExt cx="0" cy="0"/>
        </a:xfrm>
      </p:grpSpPr>
      <p:sp>
        <p:nvSpPr>
          <p:cNvPr id="82" name="Google Shape;82;p1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3"/>
          <p:cNvSpPr txBox="1"/>
          <p:nvPr>
            <p:ph hasCustomPrompt="1" idx="2" type="title"/>
          </p:nvPr>
        </p:nvSpPr>
        <p:spPr>
          <a:xfrm>
            <a:off x="1002325" y="1180055"/>
            <a:ext cx="1936500" cy="7608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84" name="Google Shape;84;p13"/>
          <p:cNvSpPr txBox="1"/>
          <p:nvPr>
            <p:ph idx="3" type="title"/>
          </p:nvPr>
        </p:nvSpPr>
        <p:spPr>
          <a:xfrm>
            <a:off x="713225" y="1825998"/>
            <a:ext cx="2514900" cy="389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5" name="Google Shape;85;p13"/>
          <p:cNvSpPr txBox="1"/>
          <p:nvPr>
            <p:ph idx="1" type="subTitle"/>
          </p:nvPr>
        </p:nvSpPr>
        <p:spPr>
          <a:xfrm>
            <a:off x="713225" y="2182181"/>
            <a:ext cx="2514900" cy="63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86" name="Google Shape;86;p13"/>
          <p:cNvSpPr txBox="1"/>
          <p:nvPr>
            <p:ph hasCustomPrompt="1" idx="4" type="title"/>
          </p:nvPr>
        </p:nvSpPr>
        <p:spPr>
          <a:xfrm>
            <a:off x="3603686" y="1180055"/>
            <a:ext cx="1936500" cy="7608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87" name="Google Shape;87;p13"/>
          <p:cNvSpPr txBox="1"/>
          <p:nvPr>
            <p:ph idx="5" type="title"/>
          </p:nvPr>
        </p:nvSpPr>
        <p:spPr>
          <a:xfrm>
            <a:off x="3314587" y="1825998"/>
            <a:ext cx="2514900" cy="38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3"/>
          <p:cNvSpPr txBox="1"/>
          <p:nvPr>
            <p:ph idx="6" type="subTitle"/>
          </p:nvPr>
        </p:nvSpPr>
        <p:spPr>
          <a:xfrm>
            <a:off x="3314590" y="2182181"/>
            <a:ext cx="2514900" cy="63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9" name="Google Shape;89;p13"/>
          <p:cNvSpPr txBox="1"/>
          <p:nvPr>
            <p:ph hasCustomPrompt="1" idx="7" type="title"/>
          </p:nvPr>
        </p:nvSpPr>
        <p:spPr>
          <a:xfrm>
            <a:off x="6205050" y="1180055"/>
            <a:ext cx="1936500" cy="7608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90" name="Google Shape;90;p13"/>
          <p:cNvSpPr txBox="1"/>
          <p:nvPr>
            <p:ph idx="8" type="title"/>
          </p:nvPr>
        </p:nvSpPr>
        <p:spPr>
          <a:xfrm>
            <a:off x="5915950" y="1825999"/>
            <a:ext cx="2514900" cy="38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3"/>
          <p:cNvSpPr txBox="1"/>
          <p:nvPr>
            <p:ph idx="9" type="subTitle"/>
          </p:nvPr>
        </p:nvSpPr>
        <p:spPr>
          <a:xfrm>
            <a:off x="5915954" y="2182182"/>
            <a:ext cx="2514900" cy="63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2" name="Google Shape;92;p13"/>
          <p:cNvSpPr txBox="1"/>
          <p:nvPr>
            <p:ph hasCustomPrompt="1" idx="13" type="title"/>
          </p:nvPr>
        </p:nvSpPr>
        <p:spPr>
          <a:xfrm>
            <a:off x="2303000" y="2961254"/>
            <a:ext cx="1936500" cy="7608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93" name="Google Shape;93;p13"/>
          <p:cNvSpPr txBox="1"/>
          <p:nvPr>
            <p:ph idx="14" type="title"/>
          </p:nvPr>
        </p:nvSpPr>
        <p:spPr>
          <a:xfrm>
            <a:off x="2013874" y="3611809"/>
            <a:ext cx="2514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3"/>
          <p:cNvSpPr txBox="1"/>
          <p:nvPr>
            <p:ph idx="15" type="subTitle"/>
          </p:nvPr>
        </p:nvSpPr>
        <p:spPr>
          <a:xfrm>
            <a:off x="2013863" y="3967993"/>
            <a:ext cx="2514900" cy="63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5" name="Google Shape;95;p13"/>
          <p:cNvSpPr txBox="1"/>
          <p:nvPr>
            <p:ph hasCustomPrompt="1" idx="16" type="title"/>
          </p:nvPr>
        </p:nvSpPr>
        <p:spPr>
          <a:xfrm>
            <a:off x="4904284" y="2961254"/>
            <a:ext cx="1936800" cy="7608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96" name="Google Shape;96;p13"/>
          <p:cNvSpPr txBox="1"/>
          <p:nvPr>
            <p:ph idx="17" type="title"/>
          </p:nvPr>
        </p:nvSpPr>
        <p:spPr>
          <a:xfrm>
            <a:off x="4615140" y="3611809"/>
            <a:ext cx="2514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3"/>
          <p:cNvSpPr txBox="1"/>
          <p:nvPr>
            <p:ph idx="18" type="subTitle"/>
          </p:nvPr>
        </p:nvSpPr>
        <p:spPr>
          <a:xfrm>
            <a:off x="4615137" y="3967993"/>
            <a:ext cx="2514900" cy="63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98" name="Google Shape;98;p13"/>
          <p:cNvPicPr preferRelativeResize="0"/>
          <p:nvPr/>
        </p:nvPicPr>
        <p:blipFill rotWithShape="1">
          <a:blip r:embed="rId2">
            <a:alphaModFix/>
          </a:blip>
          <a:srcRect b="0" l="0" r="0" t="0"/>
          <a:stretch/>
        </p:blipFill>
        <p:spPr>
          <a:xfrm flipH="1" rot="395882">
            <a:off x="-158200" y="-709517"/>
            <a:ext cx="1572000" cy="3813267"/>
          </a:xfrm>
          <a:prstGeom prst="rect">
            <a:avLst/>
          </a:prstGeom>
          <a:noFill/>
          <a:ln>
            <a:noFill/>
          </a:ln>
        </p:spPr>
      </p:pic>
      <p:pic>
        <p:nvPicPr>
          <p:cNvPr id="99" name="Google Shape;99;p13"/>
          <p:cNvPicPr preferRelativeResize="0"/>
          <p:nvPr/>
        </p:nvPicPr>
        <p:blipFill rotWithShape="1">
          <a:blip r:embed="rId3">
            <a:alphaModFix/>
          </a:blip>
          <a:srcRect b="0" l="0" r="0" t="0"/>
          <a:stretch/>
        </p:blipFill>
        <p:spPr>
          <a:xfrm flipH="1">
            <a:off x="-106925" y="3556777"/>
            <a:ext cx="1187150" cy="1538046"/>
          </a:xfrm>
          <a:prstGeom prst="rect">
            <a:avLst/>
          </a:prstGeom>
          <a:noFill/>
          <a:ln>
            <a:noFill/>
          </a:ln>
        </p:spPr>
      </p:pic>
      <p:pic>
        <p:nvPicPr>
          <p:cNvPr id="100" name="Google Shape;100;p13"/>
          <p:cNvPicPr preferRelativeResize="0"/>
          <p:nvPr/>
        </p:nvPicPr>
        <p:blipFill rotWithShape="1">
          <a:blip r:embed="rId4">
            <a:alphaModFix/>
          </a:blip>
          <a:srcRect b="0" l="0" r="0" t="0"/>
          <a:stretch/>
        </p:blipFill>
        <p:spPr>
          <a:xfrm rot="399011">
            <a:off x="8224735" y="801160"/>
            <a:ext cx="1889979" cy="4303181"/>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155" name="Shape 1155"/>
        <p:cNvGrpSpPr/>
        <p:nvPr/>
      </p:nvGrpSpPr>
      <p:grpSpPr>
        <a:xfrm>
          <a:off x="0" y="0"/>
          <a:ext cx="0" cy="0"/>
          <a:chOff x="0" y="0"/>
          <a:chExt cx="0" cy="0"/>
        </a:xfrm>
      </p:grpSpPr>
      <p:sp>
        <p:nvSpPr>
          <p:cNvPr id="1156" name="Google Shape;1156;p123"/>
          <p:cNvSpPr txBox="1"/>
          <p:nvPr>
            <p:ph type="title"/>
          </p:nvPr>
        </p:nvSpPr>
        <p:spPr>
          <a:xfrm>
            <a:off x="909400" y="2363522"/>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57" name="Google Shape;1157;p123"/>
          <p:cNvSpPr txBox="1"/>
          <p:nvPr>
            <p:ph idx="1" type="subTitle"/>
          </p:nvPr>
        </p:nvSpPr>
        <p:spPr>
          <a:xfrm>
            <a:off x="909400" y="2720558"/>
            <a:ext cx="2169600" cy="885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158" name="Google Shape;1158;p123"/>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59" name="Google Shape;1159;p123"/>
          <p:cNvSpPr txBox="1"/>
          <p:nvPr>
            <p:ph idx="3" type="title"/>
          </p:nvPr>
        </p:nvSpPr>
        <p:spPr>
          <a:xfrm>
            <a:off x="3487100" y="2363522"/>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60" name="Google Shape;1160;p123"/>
          <p:cNvSpPr txBox="1"/>
          <p:nvPr>
            <p:ph idx="4" type="subTitle"/>
          </p:nvPr>
        </p:nvSpPr>
        <p:spPr>
          <a:xfrm>
            <a:off x="3487100" y="2720558"/>
            <a:ext cx="2169600" cy="885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161" name="Google Shape;1161;p123"/>
          <p:cNvSpPr txBox="1"/>
          <p:nvPr>
            <p:ph idx="5" type="title"/>
          </p:nvPr>
        </p:nvSpPr>
        <p:spPr>
          <a:xfrm>
            <a:off x="6064800" y="2363522"/>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62" name="Google Shape;1162;p123"/>
          <p:cNvSpPr txBox="1"/>
          <p:nvPr>
            <p:ph idx="6" type="subTitle"/>
          </p:nvPr>
        </p:nvSpPr>
        <p:spPr>
          <a:xfrm>
            <a:off x="6064801" y="2720558"/>
            <a:ext cx="2169600" cy="885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163" name="Google Shape;1163;p123"/>
          <p:cNvPicPr preferRelativeResize="0"/>
          <p:nvPr/>
        </p:nvPicPr>
        <p:blipFill rotWithShape="1">
          <a:blip r:embed="rId2">
            <a:alphaModFix/>
          </a:blip>
          <a:srcRect b="0" l="0" r="0" t="0"/>
          <a:stretch/>
        </p:blipFill>
        <p:spPr>
          <a:xfrm rot="3546976">
            <a:off x="-485442" y="-893769"/>
            <a:ext cx="1796434" cy="4090188"/>
          </a:xfrm>
          <a:prstGeom prst="rect">
            <a:avLst/>
          </a:prstGeom>
          <a:noFill/>
          <a:ln>
            <a:noFill/>
          </a:ln>
        </p:spPr>
      </p:pic>
      <p:pic>
        <p:nvPicPr>
          <p:cNvPr id="1164" name="Google Shape;1164;p123"/>
          <p:cNvPicPr preferRelativeResize="0"/>
          <p:nvPr/>
        </p:nvPicPr>
        <p:blipFill rotWithShape="1">
          <a:blip r:embed="rId3">
            <a:alphaModFix/>
          </a:blip>
          <a:srcRect b="0" l="0" r="0" t="0"/>
          <a:stretch/>
        </p:blipFill>
        <p:spPr>
          <a:xfrm flipH="1" rot="10800000">
            <a:off x="7789500" y="-310000"/>
            <a:ext cx="1572000" cy="2036650"/>
          </a:xfrm>
          <a:prstGeom prst="rect">
            <a:avLst/>
          </a:prstGeom>
          <a:noFill/>
          <a:ln>
            <a:noFill/>
          </a:ln>
        </p:spPr>
      </p:pic>
      <p:pic>
        <p:nvPicPr>
          <p:cNvPr id="1165" name="Google Shape;1165;p123"/>
          <p:cNvPicPr preferRelativeResize="0"/>
          <p:nvPr/>
        </p:nvPicPr>
        <p:blipFill rotWithShape="1">
          <a:blip r:embed="rId4">
            <a:alphaModFix/>
          </a:blip>
          <a:srcRect b="0" l="0" r="0" t="0"/>
          <a:stretch/>
        </p:blipFill>
        <p:spPr>
          <a:xfrm rot="-5400000">
            <a:off x="2031350" y="3095450"/>
            <a:ext cx="1724400" cy="41829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8">
    <p:spTree>
      <p:nvGrpSpPr>
        <p:cNvPr id="1166" name="Shape 1166"/>
        <p:cNvGrpSpPr/>
        <p:nvPr/>
      </p:nvGrpSpPr>
      <p:grpSpPr>
        <a:xfrm>
          <a:off x="0" y="0"/>
          <a:ext cx="0" cy="0"/>
          <a:chOff x="0" y="0"/>
          <a:chExt cx="0" cy="0"/>
        </a:xfrm>
      </p:grpSpPr>
      <p:sp>
        <p:nvSpPr>
          <p:cNvPr id="1167" name="Google Shape;1167;p124"/>
          <p:cNvSpPr txBox="1"/>
          <p:nvPr>
            <p:ph type="title"/>
          </p:nvPr>
        </p:nvSpPr>
        <p:spPr>
          <a:xfrm>
            <a:off x="2198350" y="2233731"/>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68" name="Google Shape;1168;p124"/>
          <p:cNvSpPr txBox="1"/>
          <p:nvPr>
            <p:ph idx="1" type="subTitle"/>
          </p:nvPr>
        </p:nvSpPr>
        <p:spPr>
          <a:xfrm>
            <a:off x="2198350" y="2590767"/>
            <a:ext cx="2169600" cy="885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169" name="Google Shape;1169;p124"/>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70" name="Google Shape;1170;p124"/>
          <p:cNvSpPr txBox="1"/>
          <p:nvPr>
            <p:ph idx="3" type="title"/>
          </p:nvPr>
        </p:nvSpPr>
        <p:spPr>
          <a:xfrm>
            <a:off x="4776050" y="2233731"/>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71" name="Google Shape;1171;p124"/>
          <p:cNvSpPr txBox="1"/>
          <p:nvPr>
            <p:ph idx="4" type="subTitle"/>
          </p:nvPr>
        </p:nvSpPr>
        <p:spPr>
          <a:xfrm>
            <a:off x="4776050" y="2590767"/>
            <a:ext cx="2169600" cy="885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172" name="Google Shape;1172;p124"/>
          <p:cNvPicPr preferRelativeResize="0"/>
          <p:nvPr/>
        </p:nvPicPr>
        <p:blipFill rotWithShape="1">
          <a:blip r:embed="rId2">
            <a:alphaModFix/>
          </a:blip>
          <a:srcRect b="0" l="0" r="0" t="0"/>
          <a:stretch/>
        </p:blipFill>
        <p:spPr>
          <a:xfrm rot="3546976">
            <a:off x="-485442" y="-893769"/>
            <a:ext cx="1796434" cy="4090188"/>
          </a:xfrm>
          <a:prstGeom prst="rect">
            <a:avLst/>
          </a:prstGeom>
          <a:noFill/>
          <a:ln>
            <a:noFill/>
          </a:ln>
        </p:spPr>
      </p:pic>
      <p:pic>
        <p:nvPicPr>
          <p:cNvPr id="1173" name="Google Shape;1173;p124"/>
          <p:cNvPicPr preferRelativeResize="0"/>
          <p:nvPr/>
        </p:nvPicPr>
        <p:blipFill rotWithShape="1">
          <a:blip r:embed="rId3">
            <a:alphaModFix/>
          </a:blip>
          <a:srcRect b="0" l="0" r="0" t="0"/>
          <a:stretch/>
        </p:blipFill>
        <p:spPr>
          <a:xfrm rot="5400000">
            <a:off x="3365525" y="4494600"/>
            <a:ext cx="1393300" cy="1349250"/>
          </a:xfrm>
          <a:prstGeom prst="rect">
            <a:avLst/>
          </a:prstGeom>
          <a:noFill/>
          <a:ln>
            <a:noFill/>
          </a:ln>
        </p:spPr>
      </p:pic>
      <p:pic>
        <p:nvPicPr>
          <p:cNvPr id="1174" name="Google Shape;1174;p124"/>
          <p:cNvPicPr preferRelativeResize="0"/>
          <p:nvPr/>
        </p:nvPicPr>
        <p:blipFill>
          <a:blip r:embed="rId4">
            <a:alphaModFix/>
          </a:blip>
          <a:stretch>
            <a:fillRect/>
          </a:stretch>
        </p:blipFill>
        <p:spPr>
          <a:xfrm rot="-5400000">
            <a:off x="7742762" y="3134200"/>
            <a:ext cx="1659025" cy="1532125"/>
          </a:xfrm>
          <a:prstGeom prst="rect">
            <a:avLst/>
          </a:prstGeom>
          <a:noFill/>
          <a:ln>
            <a:noFill/>
          </a:ln>
        </p:spPr>
      </p:pic>
      <p:pic>
        <p:nvPicPr>
          <p:cNvPr id="1175" name="Google Shape;1175;p124"/>
          <p:cNvPicPr preferRelativeResize="0"/>
          <p:nvPr/>
        </p:nvPicPr>
        <p:blipFill rotWithShape="1">
          <a:blip r:embed="rId5">
            <a:alphaModFix/>
          </a:blip>
          <a:srcRect b="0" l="0" r="0" t="0"/>
          <a:stretch/>
        </p:blipFill>
        <p:spPr>
          <a:xfrm rot="-8611223">
            <a:off x="2644600" y="4491875"/>
            <a:ext cx="2835150" cy="2032750"/>
          </a:xfrm>
          <a:prstGeom prst="rect">
            <a:avLst/>
          </a:prstGeom>
          <a:noFill/>
          <a:ln>
            <a:noFill/>
          </a:ln>
        </p:spPr>
      </p:pic>
      <p:pic>
        <p:nvPicPr>
          <p:cNvPr id="1176" name="Google Shape;1176;p124"/>
          <p:cNvPicPr preferRelativeResize="0"/>
          <p:nvPr/>
        </p:nvPicPr>
        <p:blipFill rotWithShape="1">
          <a:blip r:embed="rId2">
            <a:alphaModFix/>
          </a:blip>
          <a:srcRect b="0" l="0" r="0" t="0"/>
          <a:stretch/>
        </p:blipFill>
        <p:spPr>
          <a:xfrm rot="-5400008">
            <a:off x="7571045" y="-1740127"/>
            <a:ext cx="2002458" cy="4559254"/>
          </a:xfrm>
          <a:prstGeom prst="rect">
            <a:avLst/>
          </a:prstGeom>
          <a:noFill/>
          <a:ln>
            <a:noFill/>
          </a:ln>
        </p:spPr>
      </p:pic>
      <p:pic>
        <p:nvPicPr>
          <p:cNvPr id="1177" name="Google Shape;1177;p124"/>
          <p:cNvPicPr preferRelativeResize="0"/>
          <p:nvPr/>
        </p:nvPicPr>
        <p:blipFill>
          <a:blip r:embed="rId4">
            <a:alphaModFix/>
          </a:blip>
          <a:stretch>
            <a:fillRect/>
          </a:stretch>
        </p:blipFill>
        <p:spPr>
          <a:xfrm flipH="1" rot="5400000">
            <a:off x="-309963" y="3134200"/>
            <a:ext cx="1659025" cy="1532125"/>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0">
    <p:spTree>
      <p:nvGrpSpPr>
        <p:cNvPr id="1178" name="Shape 1178"/>
        <p:cNvGrpSpPr/>
        <p:nvPr/>
      </p:nvGrpSpPr>
      <p:grpSpPr>
        <a:xfrm>
          <a:off x="0" y="0"/>
          <a:ext cx="0" cy="0"/>
          <a:chOff x="0" y="0"/>
          <a:chExt cx="0" cy="0"/>
        </a:xfrm>
      </p:grpSpPr>
      <p:sp>
        <p:nvSpPr>
          <p:cNvPr id="1179" name="Google Shape;1179;p125"/>
          <p:cNvSpPr txBox="1"/>
          <p:nvPr>
            <p:ph type="title"/>
          </p:nvPr>
        </p:nvSpPr>
        <p:spPr>
          <a:xfrm>
            <a:off x="2198350" y="2668322"/>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80" name="Google Shape;1180;p125"/>
          <p:cNvSpPr txBox="1"/>
          <p:nvPr>
            <p:ph idx="1" type="subTitle"/>
          </p:nvPr>
        </p:nvSpPr>
        <p:spPr>
          <a:xfrm>
            <a:off x="2198350" y="3025358"/>
            <a:ext cx="2169600" cy="885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181" name="Google Shape;1181;p125"/>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82" name="Google Shape;1182;p125"/>
          <p:cNvSpPr txBox="1"/>
          <p:nvPr>
            <p:ph idx="3" type="title"/>
          </p:nvPr>
        </p:nvSpPr>
        <p:spPr>
          <a:xfrm>
            <a:off x="4776050" y="2668322"/>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83" name="Google Shape;1183;p125"/>
          <p:cNvSpPr txBox="1"/>
          <p:nvPr>
            <p:ph idx="4" type="subTitle"/>
          </p:nvPr>
        </p:nvSpPr>
        <p:spPr>
          <a:xfrm>
            <a:off x="4776050" y="3025358"/>
            <a:ext cx="2169600" cy="885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184" name="Google Shape;1184;p125"/>
          <p:cNvPicPr preferRelativeResize="0"/>
          <p:nvPr/>
        </p:nvPicPr>
        <p:blipFill rotWithShape="1">
          <a:blip r:embed="rId2">
            <a:alphaModFix/>
          </a:blip>
          <a:srcRect b="0" l="0" r="0" t="0"/>
          <a:stretch/>
        </p:blipFill>
        <p:spPr>
          <a:xfrm rot="3546976">
            <a:off x="-485442" y="-893769"/>
            <a:ext cx="1796434" cy="4090188"/>
          </a:xfrm>
          <a:prstGeom prst="rect">
            <a:avLst/>
          </a:prstGeom>
          <a:noFill/>
          <a:ln>
            <a:noFill/>
          </a:ln>
        </p:spPr>
      </p:pic>
      <p:pic>
        <p:nvPicPr>
          <p:cNvPr id="1185" name="Google Shape;1185;p125"/>
          <p:cNvPicPr preferRelativeResize="0"/>
          <p:nvPr/>
        </p:nvPicPr>
        <p:blipFill rotWithShape="1">
          <a:blip r:embed="rId3">
            <a:alphaModFix/>
          </a:blip>
          <a:srcRect b="0" l="0" r="0" t="0"/>
          <a:stretch/>
        </p:blipFill>
        <p:spPr>
          <a:xfrm rot="5400000">
            <a:off x="3365525" y="4494600"/>
            <a:ext cx="1393300" cy="1349250"/>
          </a:xfrm>
          <a:prstGeom prst="rect">
            <a:avLst/>
          </a:prstGeom>
          <a:noFill/>
          <a:ln>
            <a:noFill/>
          </a:ln>
        </p:spPr>
      </p:pic>
      <p:pic>
        <p:nvPicPr>
          <p:cNvPr id="1186" name="Google Shape;1186;p125"/>
          <p:cNvPicPr preferRelativeResize="0"/>
          <p:nvPr/>
        </p:nvPicPr>
        <p:blipFill>
          <a:blip r:embed="rId4">
            <a:alphaModFix/>
          </a:blip>
          <a:stretch>
            <a:fillRect/>
          </a:stretch>
        </p:blipFill>
        <p:spPr>
          <a:xfrm rot="-5400000">
            <a:off x="8218200" y="3327325"/>
            <a:ext cx="1659025" cy="1532125"/>
          </a:xfrm>
          <a:prstGeom prst="rect">
            <a:avLst/>
          </a:prstGeom>
          <a:noFill/>
          <a:ln>
            <a:noFill/>
          </a:ln>
        </p:spPr>
      </p:pic>
      <p:pic>
        <p:nvPicPr>
          <p:cNvPr id="1187" name="Google Shape;1187;p125"/>
          <p:cNvPicPr preferRelativeResize="0"/>
          <p:nvPr/>
        </p:nvPicPr>
        <p:blipFill rotWithShape="1">
          <a:blip r:embed="rId5">
            <a:alphaModFix/>
          </a:blip>
          <a:srcRect b="0" l="0" r="0" t="0"/>
          <a:stretch/>
        </p:blipFill>
        <p:spPr>
          <a:xfrm rot="-8611223">
            <a:off x="2644600" y="4491875"/>
            <a:ext cx="2835150" cy="2032750"/>
          </a:xfrm>
          <a:prstGeom prst="rect">
            <a:avLst/>
          </a:prstGeom>
          <a:noFill/>
          <a:ln>
            <a:noFill/>
          </a:ln>
        </p:spPr>
      </p:pic>
      <p:pic>
        <p:nvPicPr>
          <p:cNvPr id="1188" name="Google Shape;1188;p125"/>
          <p:cNvPicPr preferRelativeResize="0"/>
          <p:nvPr/>
        </p:nvPicPr>
        <p:blipFill rotWithShape="1">
          <a:blip r:embed="rId2">
            <a:alphaModFix/>
          </a:blip>
          <a:srcRect b="0" l="0" r="0" t="0"/>
          <a:stretch/>
        </p:blipFill>
        <p:spPr>
          <a:xfrm rot="-5400008">
            <a:off x="7571045" y="-1740127"/>
            <a:ext cx="2002458" cy="455925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189" name="Shape 1189"/>
        <p:cNvGrpSpPr/>
        <p:nvPr/>
      </p:nvGrpSpPr>
      <p:grpSpPr>
        <a:xfrm>
          <a:off x="0" y="0"/>
          <a:ext cx="0" cy="0"/>
          <a:chOff x="0" y="0"/>
          <a:chExt cx="0" cy="0"/>
        </a:xfrm>
      </p:grpSpPr>
      <p:pic>
        <p:nvPicPr>
          <p:cNvPr id="1190" name="Google Shape;1190;p126"/>
          <p:cNvPicPr preferRelativeResize="0"/>
          <p:nvPr/>
        </p:nvPicPr>
        <p:blipFill rotWithShape="1">
          <a:blip r:embed="rId2">
            <a:alphaModFix/>
          </a:blip>
          <a:srcRect b="0" l="0" r="0" t="0"/>
          <a:stretch/>
        </p:blipFill>
        <p:spPr>
          <a:xfrm rot="10800000">
            <a:off x="-698700" y="376250"/>
            <a:ext cx="1812850" cy="1406350"/>
          </a:xfrm>
          <a:prstGeom prst="rect">
            <a:avLst/>
          </a:prstGeom>
          <a:noFill/>
          <a:ln>
            <a:noFill/>
          </a:ln>
        </p:spPr>
      </p:pic>
      <p:pic>
        <p:nvPicPr>
          <p:cNvPr id="1191" name="Google Shape;1191;p126"/>
          <p:cNvPicPr preferRelativeResize="0"/>
          <p:nvPr/>
        </p:nvPicPr>
        <p:blipFill rotWithShape="1">
          <a:blip r:embed="rId3">
            <a:alphaModFix/>
          </a:blip>
          <a:srcRect b="0" l="0" r="0" t="0"/>
          <a:stretch/>
        </p:blipFill>
        <p:spPr>
          <a:xfrm flipH="1" rot="10800000">
            <a:off x="8093575" y="70425"/>
            <a:ext cx="1209425" cy="1566900"/>
          </a:xfrm>
          <a:prstGeom prst="rect">
            <a:avLst/>
          </a:prstGeom>
          <a:noFill/>
          <a:ln>
            <a:noFill/>
          </a:ln>
        </p:spPr>
      </p:pic>
      <p:pic>
        <p:nvPicPr>
          <p:cNvPr id="1192" name="Google Shape;1192;p126"/>
          <p:cNvPicPr preferRelativeResize="0"/>
          <p:nvPr/>
        </p:nvPicPr>
        <p:blipFill rotWithShape="1">
          <a:blip r:embed="rId4">
            <a:alphaModFix/>
          </a:blip>
          <a:srcRect b="0" l="0" r="0" t="0"/>
          <a:stretch/>
        </p:blipFill>
        <p:spPr>
          <a:xfrm rot="6202858">
            <a:off x="3893650" y="3376778"/>
            <a:ext cx="1271700" cy="3084848"/>
          </a:xfrm>
          <a:prstGeom prst="rect">
            <a:avLst/>
          </a:prstGeom>
          <a:noFill/>
          <a:ln>
            <a:noFill/>
          </a:ln>
        </p:spPr>
      </p:pic>
      <p:pic>
        <p:nvPicPr>
          <p:cNvPr id="1193" name="Google Shape;1193;p126"/>
          <p:cNvPicPr preferRelativeResize="0"/>
          <p:nvPr/>
        </p:nvPicPr>
        <p:blipFill rotWithShape="1">
          <a:blip r:embed="rId5">
            <a:alphaModFix/>
          </a:blip>
          <a:srcRect b="0" l="0" r="0" t="0"/>
          <a:stretch/>
        </p:blipFill>
        <p:spPr>
          <a:xfrm rot="-4597155">
            <a:off x="5301490" y="3580353"/>
            <a:ext cx="2002458" cy="4559254"/>
          </a:xfrm>
          <a:prstGeom prst="rect">
            <a:avLst/>
          </a:prstGeom>
          <a:noFill/>
          <a:ln>
            <a:noFill/>
          </a:ln>
        </p:spPr>
      </p:pic>
      <p:sp>
        <p:nvSpPr>
          <p:cNvPr id="1194" name="Google Shape;1194;p12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2">
    <p:spTree>
      <p:nvGrpSpPr>
        <p:cNvPr id="1195" name="Shape 1195"/>
        <p:cNvGrpSpPr/>
        <p:nvPr/>
      </p:nvGrpSpPr>
      <p:grpSpPr>
        <a:xfrm>
          <a:off x="0" y="0"/>
          <a:ext cx="0" cy="0"/>
          <a:chOff x="0" y="0"/>
          <a:chExt cx="0" cy="0"/>
        </a:xfrm>
      </p:grpSpPr>
      <p:pic>
        <p:nvPicPr>
          <p:cNvPr id="1196" name="Google Shape;1196;p127"/>
          <p:cNvPicPr preferRelativeResize="0"/>
          <p:nvPr/>
        </p:nvPicPr>
        <p:blipFill rotWithShape="1">
          <a:blip r:embed="rId2">
            <a:alphaModFix/>
          </a:blip>
          <a:srcRect b="0" l="0" r="0" t="0"/>
          <a:stretch/>
        </p:blipFill>
        <p:spPr>
          <a:xfrm rot="4734819">
            <a:off x="6034912" y="1086136"/>
            <a:ext cx="1924050" cy="4667250"/>
          </a:xfrm>
          <a:prstGeom prst="rect">
            <a:avLst/>
          </a:prstGeom>
          <a:noFill/>
          <a:ln>
            <a:noFill/>
          </a:ln>
        </p:spPr>
      </p:pic>
      <p:pic>
        <p:nvPicPr>
          <p:cNvPr id="1197" name="Google Shape;1197;p127"/>
          <p:cNvPicPr preferRelativeResize="0"/>
          <p:nvPr/>
        </p:nvPicPr>
        <p:blipFill rotWithShape="1">
          <a:blip r:embed="rId3">
            <a:alphaModFix/>
          </a:blip>
          <a:srcRect b="0" l="0" r="0" t="0"/>
          <a:stretch/>
        </p:blipFill>
        <p:spPr>
          <a:xfrm rot="3760750">
            <a:off x="3687884" y="2197658"/>
            <a:ext cx="2002458" cy="4559255"/>
          </a:xfrm>
          <a:prstGeom prst="rect">
            <a:avLst/>
          </a:prstGeom>
          <a:noFill/>
          <a:ln>
            <a:noFill/>
          </a:ln>
        </p:spPr>
      </p:pic>
      <p:pic>
        <p:nvPicPr>
          <p:cNvPr id="1198" name="Google Shape;1198;p127"/>
          <p:cNvPicPr preferRelativeResize="0"/>
          <p:nvPr/>
        </p:nvPicPr>
        <p:blipFill>
          <a:blip r:embed="rId4">
            <a:alphaModFix/>
          </a:blip>
          <a:stretch>
            <a:fillRect/>
          </a:stretch>
        </p:blipFill>
        <p:spPr>
          <a:xfrm>
            <a:off x="7399112" y="4252310"/>
            <a:ext cx="1840875" cy="1700025"/>
          </a:xfrm>
          <a:prstGeom prst="rect">
            <a:avLst/>
          </a:prstGeom>
          <a:noFill/>
          <a:ln>
            <a:noFill/>
          </a:ln>
        </p:spPr>
      </p:pic>
      <p:pic>
        <p:nvPicPr>
          <p:cNvPr id="1199" name="Google Shape;1199;p127"/>
          <p:cNvPicPr preferRelativeResize="0"/>
          <p:nvPr/>
        </p:nvPicPr>
        <p:blipFill rotWithShape="1">
          <a:blip r:embed="rId5">
            <a:alphaModFix/>
          </a:blip>
          <a:srcRect b="0" l="0" r="0" t="0"/>
          <a:stretch/>
        </p:blipFill>
        <p:spPr>
          <a:xfrm flipH="1" rot="5400000">
            <a:off x="7092837" y="4248586"/>
            <a:ext cx="1572000" cy="2036650"/>
          </a:xfrm>
          <a:prstGeom prst="rect">
            <a:avLst/>
          </a:prstGeom>
          <a:noFill/>
          <a:ln>
            <a:noFill/>
          </a:ln>
        </p:spPr>
      </p:pic>
      <p:pic>
        <p:nvPicPr>
          <p:cNvPr id="1200" name="Google Shape;1200;p127"/>
          <p:cNvPicPr preferRelativeResize="0"/>
          <p:nvPr/>
        </p:nvPicPr>
        <p:blipFill rotWithShape="1">
          <a:blip r:embed="rId6">
            <a:alphaModFix/>
          </a:blip>
          <a:srcRect b="0" l="0" r="0" t="0"/>
          <a:stretch/>
        </p:blipFill>
        <p:spPr>
          <a:xfrm rot="-8688291">
            <a:off x="2466517" y="4229545"/>
            <a:ext cx="2504350" cy="1437030"/>
          </a:xfrm>
          <a:prstGeom prst="rect">
            <a:avLst/>
          </a:prstGeom>
          <a:noFill/>
          <a:ln>
            <a:noFill/>
          </a:ln>
        </p:spPr>
      </p:pic>
      <p:pic>
        <p:nvPicPr>
          <p:cNvPr id="1201" name="Google Shape;1201;p127"/>
          <p:cNvPicPr preferRelativeResize="0"/>
          <p:nvPr/>
        </p:nvPicPr>
        <p:blipFill rotWithShape="1">
          <a:blip r:embed="rId7">
            <a:alphaModFix/>
          </a:blip>
          <a:srcRect b="0" l="0" r="0" t="0"/>
          <a:stretch/>
        </p:blipFill>
        <p:spPr>
          <a:xfrm rot="9911836">
            <a:off x="4981222" y="5002136"/>
            <a:ext cx="1697478" cy="1643807"/>
          </a:xfrm>
          <a:prstGeom prst="rect">
            <a:avLst/>
          </a:prstGeom>
          <a:noFill/>
          <a:ln>
            <a:noFill/>
          </a:ln>
        </p:spPr>
      </p:pic>
      <p:pic>
        <p:nvPicPr>
          <p:cNvPr id="1202" name="Google Shape;1202;p127"/>
          <p:cNvPicPr preferRelativeResize="0"/>
          <p:nvPr/>
        </p:nvPicPr>
        <p:blipFill rotWithShape="1">
          <a:blip r:embed="rId3">
            <a:alphaModFix/>
          </a:blip>
          <a:srcRect b="0" l="0" r="0" t="0"/>
          <a:stretch/>
        </p:blipFill>
        <p:spPr>
          <a:xfrm rot="3760750">
            <a:off x="6283059" y="2987283"/>
            <a:ext cx="2002458" cy="4559255"/>
          </a:xfrm>
          <a:prstGeom prst="rect">
            <a:avLst/>
          </a:prstGeom>
          <a:noFill/>
          <a:ln>
            <a:noFill/>
          </a:ln>
        </p:spPr>
      </p:pic>
      <p:pic>
        <p:nvPicPr>
          <p:cNvPr id="1203" name="Google Shape;1203;p127"/>
          <p:cNvPicPr preferRelativeResize="0"/>
          <p:nvPr/>
        </p:nvPicPr>
        <p:blipFill rotWithShape="1">
          <a:blip r:embed="rId5">
            <a:alphaModFix/>
          </a:blip>
          <a:srcRect b="0" l="0" r="0" t="0"/>
          <a:stretch/>
        </p:blipFill>
        <p:spPr>
          <a:xfrm rot="5400000">
            <a:off x="3351762" y="2236811"/>
            <a:ext cx="1572000" cy="2036650"/>
          </a:xfrm>
          <a:prstGeom prst="rect">
            <a:avLst/>
          </a:prstGeom>
          <a:noFill/>
          <a:ln>
            <a:noFill/>
          </a:ln>
        </p:spPr>
      </p:pic>
      <p:pic>
        <p:nvPicPr>
          <p:cNvPr id="1204" name="Google Shape;1204;p127"/>
          <p:cNvPicPr preferRelativeResize="0"/>
          <p:nvPr/>
        </p:nvPicPr>
        <p:blipFill>
          <a:blip r:embed="rId8">
            <a:alphaModFix/>
          </a:blip>
          <a:stretch>
            <a:fillRect/>
          </a:stretch>
        </p:blipFill>
        <p:spPr>
          <a:xfrm rot="3900296">
            <a:off x="6369868" y="683844"/>
            <a:ext cx="2386824" cy="4381380"/>
          </a:xfrm>
          <a:prstGeom prst="rect">
            <a:avLst/>
          </a:prstGeom>
          <a:noFill/>
          <a:ln>
            <a:noFill/>
          </a:ln>
        </p:spPr>
      </p:pic>
      <p:sp>
        <p:nvSpPr>
          <p:cNvPr id="1205" name="Google Shape;1205;p127"/>
          <p:cNvSpPr txBox="1"/>
          <p:nvPr>
            <p:ph type="title"/>
          </p:nvPr>
        </p:nvSpPr>
        <p:spPr>
          <a:xfrm flipH="1">
            <a:off x="1117500" y="838200"/>
            <a:ext cx="6909000" cy="11586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1206" name="Google Shape;1206;p127"/>
          <p:cNvPicPr preferRelativeResize="0"/>
          <p:nvPr/>
        </p:nvPicPr>
        <p:blipFill rotWithShape="1">
          <a:blip r:embed="rId2">
            <a:alphaModFix/>
          </a:blip>
          <a:srcRect b="0" l="0" r="0" t="0"/>
          <a:stretch/>
        </p:blipFill>
        <p:spPr>
          <a:xfrm rot="4734819">
            <a:off x="-861188" y="1086136"/>
            <a:ext cx="1924050" cy="4667250"/>
          </a:xfrm>
          <a:prstGeom prst="rect">
            <a:avLst/>
          </a:prstGeom>
          <a:noFill/>
          <a:ln>
            <a:noFill/>
          </a:ln>
        </p:spPr>
      </p:pic>
      <p:pic>
        <p:nvPicPr>
          <p:cNvPr id="1207" name="Google Shape;1207;p127"/>
          <p:cNvPicPr preferRelativeResize="0"/>
          <p:nvPr/>
        </p:nvPicPr>
        <p:blipFill>
          <a:blip r:embed="rId4">
            <a:alphaModFix/>
          </a:blip>
          <a:stretch>
            <a:fillRect/>
          </a:stretch>
        </p:blipFill>
        <p:spPr>
          <a:xfrm>
            <a:off x="503012" y="4252310"/>
            <a:ext cx="1840875" cy="1700025"/>
          </a:xfrm>
          <a:prstGeom prst="rect">
            <a:avLst/>
          </a:prstGeom>
          <a:noFill/>
          <a:ln>
            <a:noFill/>
          </a:ln>
        </p:spPr>
      </p:pic>
      <p:pic>
        <p:nvPicPr>
          <p:cNvPr id="1208" name="Google Shape;1208;p127"/>
          <p:cNvPicPr preferRelativeResize="0"/>
          <p:nvPr/>
        </p:nvPicPr>
        <p:blipFill rotWithShape="1">
          <a:blip r:embed="rId5">
            <a:alphaModFix/>
          </a:blip>
          <a:srcRect b="0" l="0" r="0" t="0"/>
          <a:stretch/>
        </p:blipFill>
        <p:spPr>
          <a:xfrm flipH="1" rot="5400000">
            <a:off x="196737" y="4248586"/>
            <a:ext cx="1572000" cy="2036650"/>
          </a:xfrm>
          <a:prstGeom prst="rect">
            <a:avLst/>
          </a:prstGeom>
          <a:noFill/>
          <a:ln>
            <a:noFill/>
          </a:ln>
        </p:spPr>
      </p:pic>
      <p:pic>
        <p:nvPicPr>
          <p:cNvPr id="1209" name="Google Shape;1209;p127"/>
          <p:cNvPicPr preferRelativeResize="0"/>
          <p:nvPr/>
        </p:nvPicPr>
        <p:blipFill rotWithShape="1">
          <a:blip r:embed="rId3">
            <a:alphaModFix/>
          </a:blip>
          <a:srcRect b="0" l="0" r="0" t="0"/>
          <a:stretch/>
        </p:blipFill>
        <p:spPr>
          <a:xfrm rot="3760750">
            <a:off x="-1204804" y="1537658"/>
            <a:ext cx="2002458" cy="4559255"/>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
    <p:spTree>
      <p:nvGrpSpPr>
        <p:cNvPr id="1210" name="Shape 1210"/>
        <p:cNvGrpSpPr/>
        <p:nvPr/>
      </p:nvGrpSpPr>
      <p:grpSpPr>
        <a:xfrm>
          <a:off x="0" y="0"/>
          <a:ext cx="0" cy="0"/>
          <a:chOff x="0" y="0"/>
          <a:chExt cx="0" cy="0"/>
        </a:xfrm>
      </p:grpSpPr>
      <p:sp>
        <p:nvSpPr>
          <p:cNvPr id="1211" name="Google Shape;1211;p128"/>
          <p:cNvSpPr txBox="1"/>
          <p:nvPr>
            <p:ph type="title"/>
          </p:nvPr>
        </p:nvSpPr>
        <p:spPr>
          <a:xfrm>
            <a:off x="909400" y="3204375"/>
            <a:ext cx="216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12" name="Google Shape;1212;p128"/>
          <p:cNvSpPr txBox="1"/>
          <p:nvPr>
            <p:ph idx="1" type="subTitle"/>
          </p:nvPr>
        </p:nvSpPr>
        <p:spPr>
          <a:xfrm>
            <a:off x="909400" y="3572884"/>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213" name="Google Shape;1213;p128"/>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14" name="Google Shape;1214;p128"/>
          <p:cNvSpPr txBox="1"/>
          <p:nvPr>
            <p:ph idx="3" type="title"/>
          </p:nvPr>
        </p:nvSpPr>
        <p:spPr>
          <a:xfrm>
            <a:off x="3487101" y="3204375"/>
            <a:ext cx="216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15" name="Google Shape;1215;p128"/>
          <p:cNvSpPr txBox="1"/>
          <p:nvPr>
            <p:ph idx="4" type="subTitle"/>
          </p:nvPr>
        </p:nvSpPr>
        <p:spPr>
          <a:xfrm>
            <a:off x="3487100" y="3572884"/>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216" name="Google Shape;1216;p128"/>
          <p:cNvSpPr txBox="1"/>
          <p:nvPr>
            <p:ph idx="5" type="title"/>
          </p:nvPr>
        </p:nvSpPr>
        <p:spPr>
          <a:xfrm>
            <a:off x="6064802" y="3204375"/>
            <a:ext cx="216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17" name="Google Shape;1217;p128"/>
          <p:cNvSpPr txBox="1"/>
          <p:nvPr>
            <p:ph idx="6" type="subTitle"/>
          </p:nvPr>
        </p:nvSpPr>
        <p:spPr>
          <a:xfrm>
            <a:off x="6064800" y="3572884"/>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218" name="Google Shape;1218;p128"/>
          <p:cNvPicPr preferRelativeResize="0"/>
          <p:nvPr/>
        </p:nvPicPr>
        <p:blipFill rotWithShape="1">
          <a:blip r:embed="rId2">
            <a:alphaModFix/>
          </a:blip>
          <a:srcRect b="0" l="0" r="0" t="0"/>
          <a:stretch/>
        </p:blipFill>
        <p:spPr>
          <a:xfrm rot="5400000">
            <a:off x="3365525" y="4494600"/>
            <a:ext cx="1393300" cy="1349250"/>
          </a:xfrm>
          <a:prstGeom prst="rect">
            <a:avLst/>
          </a:prstGeom>
          <a:noFill/>
          <a:ln>
            <a:noFill/>
          </a:ln>
        </p:spPr>
      </p:pic>
      <p:pic>
        <p:nvPicPr>
          <p:cNvPr id="1219" name="Google Shape;1219;p128"/>
          <p:cNvPicPr preferRelativeResize="0"/>
          <p:nvPr/>
        </p:nvPicPr>
        <p:blipFill>
          <a:blip r:embed="rId3">
            <a:alphaModFix/>
          </a:blip>
          <a:stretch>
            <a:fillRect/>
          </a:stretch>
        </p:blipFill>
        <p:spPr>
          <a:xfrm rot="-5400000">
            <a:off x="8218200" y="3327325"/>
            <a:ext cx="1659025" cy="1532125"/>
          </a:xfrm>
          <a:prstGeom prst="rect">
            <a:avLst/>
          </a:prstGeom>
          <a:noFill/>
          <a:ln>
            <a:noFill/>
          </a:ln>
        </p:spPr>
      </p:pic>
      <p:pic>
        <p:nvPicPr>
          <p:cNvPr id="1220" name="Google Shape;1220;p128"/>
          <p:cNvPicPr preferRelativeResize="0"/>
          <p:nvPr/>
        </p:nvPicPr>
        <p:blipFill rotWithShape="1">
          <a:blip r:embed="rId4">
            <a:alphaModFix/>
          </a:blip>
          <a:srcRect b="0" l="0" r="0" t="0"/>
          <a:stretch/>
        </p:blipFill>
        <p:spPr>
          <a:xfrm rot="-9355986">
            <a:off x="-232067" y="311450"/>
            <a:ext cx="1328784" cy="3223299"/>
          </a:xfrm>
          <a:prstGeom prst="rect">
            <a:avLst/>
          </a:prstGeom>
          <a:noFill/>
          <a:ln>
            <a:noFill/>
          </a:ln>
        </p:spPr>
      </p:pic>
      <p:pic>
        <p:nvPicPr>
          <p:cNvPr id="1221" name="Google Shape;1221;p128"/>
          <p:cNvPicPr preferRelativeResize="0"/>
          <p:nvPr/>
        </p:nvPicPr>
        <p:blipFill rotWithShape="1">
          <a:blip r:embed="rId5">
            <a:alphaModFix/>
          </a:blip>
          <a:srcRect b="0" l="0" r="0" t="0"/>
          <a:stretch/>
        </p:blipFill>
        <p:spPr>
          <a:xfrm rot="-8611223">
            <a:off x="2644600" y="4491875"/>
            <a:ext cx="2835150" cy="2032750"/>
          </a:xfrm>
          <a:prstGeom prst="rect">
            <a:avLst/>
          </a:prstGeom>
          <a:noFill/>
          <a:ln>
            <a:noFill/>
          </a:ln>
        </p:spPr>
      </p:pic>
      <p:pic>
        <p:nvPicPr>
          <p:cNvPr id="1222" name="Google Shape;1222;p128"/>
          <p:cNvPicPr preferRelativeResize="0"/>
          <p:nvPr/>
        </p:nvPicPr>
        <p:blipFill rotWithShape="1">
          <a:blip r:embed="rId6">
            <a:alphaModFix/>
          </a:blip>
          <a:srcRect b="0" l="0" r="0" t="0"/>
          <a:stretch/>
        </p:blipFill>
        <p:spPr>
          <a:xfrm rot="-5400008">
            <a:off x="7571045" y="-1740127"/>
            <a:ext cx="2002458" cy="4559254"/>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2_1">
    <p:spTree>
      <p:nvGrpSpPr>
        <p:cNvPr id="1223" name="Shape 1223"/>
        <p:cNvGrpSpPr/>
        <p:nvPr/>
      </p:nvGrpSpPr>
      <p:grpSpPr>
        <a:xfrm>
          <a:off x="0" y="0"/>
          <a:ext cx="0" cy="0"/>
          <a:chOff x="0" y="0"/>
          <a:chExt cx="0" cy="0"/>
        </a:xfrm>
      </p:grpSpPr>
      <p:sp>
        <p:nvSpPr>
          <p:cNvPr id="1224" name="Google Shape;1224;p129"/>
          <p:cNvSpPr txBox="1"/>
          <p:nvPr>
            <p:ph type="title"/>
          </p:nvPr>
        </p:nvSpPr>
        <p:spPr>
          <a:xfrm>
            <a:off x="1986650" y="1320550"/>
            <a:ext cx="2748900" cy="572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25" name="Google Shape;1225;p129"/>
          <p:cNvSpPr txBox="1"/>
          <p:nvPr>
            <p:ph idx="1" type="subTitle"/>
          </p:nvPr>
        </p:nvSpPr>
        <p:spPr>
          <a:xfrm>
            <a:off x="1986650" y="1687090"/>
            <a:ext cx="2748900" cy="6774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226" name="Google Shape;1226;p129"/>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27" name="Google Shape;1227;p129"/>
          <p:cNvSpPr txBox="1"/>
          <p:nvPr>
            <p:ph idx="3" type="title"/>
          </p:nvPr>
        </p:nvSpPr>
        <p:spPr>
          <a:xfrm>
            <a:off x="1986651" y="2410105"/>
            <a:ext cx="2748900" cy="572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28" name="Google Shape;1228;p129"/>
          <p:cNvSpPr txBox="1"/>
          <p:nvPr>
            <p:ph idx="4" type="subTitle"/>
          </p:nvPr>
        </p:nvSpPr>
        <p:spPr>
          <a:xfrm>
            <a:off x="1986650" y="2767986"/>
            <a:ext cx="2748900" cy="6774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229" name="Google Shape;1229;p129"/>
          <p:cNvSpPr txBox="1"/>
          <p:nvPr>
            <p:ph idx="5" type="title"/>
          </p:nvPr>
        </p:nvSpPr>
        <p:spPr>
          <a:xfrm>
            <a:off x="1986652" y="3508295"/>
            <a:ext cx="2748900" cy="572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0" name="Google Shape;1230;p129"/>
          <p:cNvSpPr txBox="1"/>
          <p:nvPr>
            <p:ph idx="6" type="subTitle"/>
          </p:nvPr>
        </p:nvSpPr>
        <p:spPr>
          <a:xfrm>
            <a:off x="1986650" y="3870514"/>
            <a:ext cx="2748900" cy="6774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231" name="Google Shape;1231;p129"/>
          <p:cNvPicPr preferRelativeResize="0"/>
          <p:nvPr/>
        </p:nvPicPr>
        <p:blipFill rotWithShape="1">
          <a:blip r:embed="rId2">
            <a:alphaModFix/>
          </a:blip>
          <a:srcRect b="0" l="0" r="0" t="0"/>
          <a:stretch/>
        </p:blipFill>
        <p:spPr>
          <a:xfrm rot="-3282886">
            <a:off x="8609178" y="2736320"/>
            <a:ext cx="1774245" cy="4039661"/>
          </a:xfrm>
          <a:prstGeom prst="rect">
            <a:avLst/>
          </a:prstGeom>
          <a:noFill/>
          <a:ln>
            <a:noFill/>
          </a:ln>
        </p:spPr>
      </p:pic>
      <p:pic>
        <p:nvPicPr>
          <p:cNvPr id="1232" name="Google Shape;1232;p129"/>
          <p:cNvPicPr preferRelativeResize="0"/>
          <p:nvPr/>
        </p:nvPicPr>
        <p:blipFill rotWithShape="1">
          <a:blip r:embed="rId3">
            <a:alphaModFix/>
          </a:blip>
          <a:srcRect b="0" l="0" r="0" t="0"/>
          <a:stretch/>
        </p:blipFill>
        <p:spPr>
          <a:xfrm rot="10800000">
            <a:off x="7797200" y="294118"/>
            <a:ext cx="2504350" cy="1437030"/>
          </a:xfrm>
          <a:prstGeom prst="rect">
            <a:avLst/>
          </a:prstGeom>
          <a:noFill/>
          <a:ln>
            <a:noFill/>
          </a:ln>
        </p:spPr>
      </p:pic>
      <p:pic>
        <p:nvPicPr>
          <p:cNvPr id="1233" name="Google Shape;1233;p129"/>
          <p:cNvPicPr preferRelativeResize="0"/>
          <p:nvPr/>
        </p:nvPicPr>
        <p:blipFill rotWithShape="1">
          <a:blip r:embed="rId4">
            <a:alphaModFix/>
          </a:blip>
          <a:srcRect b="0" l="0" r="0" t="0"/>
          <a:stretch/>
        </p:blipFill>
        <p:spPr>
          <a:xfrm rot="-4500000">
            <a:off x="-1570436" y="1705650"/>
            <a:ext cx="3031284" cy="2173351"/>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4">
    <p:spTree>
      <p:nvGrpSpPr>
        <p:cNvPr id="1234" name="Shape 1234"/>
        <p:cNvGrpSpPr/>
        <p:nvPr/>
      </p:nvGrpSpPr>
      <p:grpSpPr>
        <a:xfrm>
          <a:off x="0" y="0"/>
          <a:ext cx="0" cy="0"/>
          <a:chOff x="0" y="0"/>
          <a:chExt cx="0" cy="0"/>
        </a:xfrm>
      </p:grpSpPr>
      <p:sp>
        <p:nvSpPr>
          <p:cNvPr id="1235" name="Google Shape;1235;p130"/>
          <p:cNvSpPr txBox="1"/>
          <p:nvPr>
            <p:ph type="title"/>
          </p:nvPr>
        </p:nvSpPr>
        <p:spPr>
          <a:xfrm>
            <a:off x="757075" y="1306896"/>
            <a:ext cx="2169600" cy="488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1236" name="Google Shape;1236;p130"/>
          <p:cNvSpPr txBox="1"/>
          <p:nvPr>
            <p:ph idx="1" type="subTitle"/>
          </p:nvPr>
        </p:nvSpPr>
        <p:spPr>
          <a:xfrm>
            <a:off x="757075" y="1706026"/>
            <a:ext cx="2169600" cy="8688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237" name="Google Shape;1237;p130"/>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38" name="Google Shape;1238;p130"/>
          <p:cNvSpPr txBox="1"/>
          <p:nvPr>
            <p:ph idx="3" type="title"/>
          </p:nvPr>
        </p:nvSpPr>
        <p:spPr>
          <a:xfrm>
            <a:off x="757075" y="3304764"/>
            <a:ext cx="2169600" cy="488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1239" name="Google Shape;1239;p130"/>
          <p:cNvSpPr txBox="1"/>
          <p:nvPr>
            <p:ph idx="4" type="subTitle"/>
          </p:nvPr>
        </p:nvSpPr>
        <p:spPr>
          <a:xfrm>
            <a:off x="757075" y="3703903"/>
            <a:ext cx="2169600" cy="8457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240" name="Google Shape;1240;p130"/>
          <p:cNvSpPr txBox="1"/>
          <p:nvPr>
            <p:ph idx="5" type="title"/>
          </p:nvPr>
        </p:nvSpPr>
        <p:spPr>
          <a:xfrm>
            <a:off x="6217275" y="1306896"/>
            <a:ext cx="2169600" cy="4887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sz="22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1241" name="Google Shape;1241;p130"/>
          <p:cNvSpPr txBox="1"/>
          <p:nvPr>
            <p:ph idx="6" type="subTitle"/>
          </p:nvPr>
        </p:nvSpPr>
        <p:spPr>
          <a:xfrm>
            <a:off x="6217275" y="1706026"/>
            <a:ext cx="2169600" cy="8688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lgn="r">
              <a:spcBef>
                <a:spcPts val="0"/>
              </a:spcBef>
              <a:spcAft>
                <a:spcPts val="0"/>
              </a:spcAft>
              <a:buSzPts val="1600"/>
              <a:buNone/>
              <a:defRPr/>
            </a:lvl2pPr>
            <a:lvl3pPr lvl="2" algn="r">
              <a:spcBef>
                <a:spcPts val="0"/>
              </a:spcBef>
              <a:spcAft>
                <a:spcPts val="0"/>
              </a:spcAft>
              <a:buSzPts val="1600"/>
              <a:buNone/>
              <a:defRPr/>
            </a:lvl3pPr>
            <a:lvl4pPr lvl="3" algn="r">
              <a:spcBef>
                <a:spcPts val="0"/>
              </a:spcBef>
              <a:spcAft>
                <a:spcPts val="0"/>
              </a:spcAft>
              <a:buSzPts val="1600"/>
              <a:buNone/>
              <a:defRPr/>
            </a:lvl4pPr>
            <a:lvl5pPr lvl="4" algn="r">
              <a:spcBef>
                <a:spcPts val="0"/>
              </a:spcBef>
              <a:spcAft>
                <a:spcPts val="0"/>
              </a:spcAft>
              <a:buSzPts val="1600"/>
              <a:buNone/>
              <a:defRPr/>
            </a:lvl5pPr>
            <a:lvl6pPr lvl="5" algn="r">
              <a:spcBef>
                <a:spcPts val="0"/>
              </a:spcBef>
              <a:spcAft>
                <a:spcPts val="0"/>
              </a:spcAft>
              <a:buSzPts val="1600"/>
              <a:buNone/>
              <a:defRPr/>
            </a:lvl6pPr>
            <a:lvl7pPr lvl="6" algn="r">
              <a:spcBef>
                <a:spcPts val="0"/>
              </a:spcBef>
              <a:spcAft>
                <a:spcPts val="0"/>
              </a:spcAft>
              <a:buSzPts val="1600"/>
              <a:buNone/>
              <a:defRPr/>
            </a:lvl7pPr>
            <a:lvl8pPr lvl="7" algn="r">
              <a:spcBef>
                <a:spcPts val="0"/>
              </a:spcBef>
              <a:spcAft>
                <a:spcPts val="0"/>
              </a:spcAft>
              <a:buSzPts val="1600"/>
              <a:buNone/>
              <a:defRPr/>
            </a:lvl8pPr>
            <a:lvl9pPr lvl="8" algn="r">
              <a:spcBef>
                <a:spcPts val="0"/>
              </a:spcBef>
              <a:spcAft>
                <a:spcPts val="0"/>
              </a:spcAft>
              <a:buSzPts val="1600"/>
              <a:buNone/>
              <a:defRPr/>
            </a:lvl9pPr>
          </a:lstStyle>
          <a:p/>
        </p:txBody>
      </p:sp>
      <p:sp>
        <p:nvSpPr>
          <p:cNvPr id="1242" name="Google Shape;1242;p130"/>
          <p:cNvSpPr txBox="1"/>
          <p:nvPr>
            <p:ph idx="7" type="title"/>
          </p:nvPr>
        </p:nvSpPr>
        <p:spPr>
          <a:xfrm>
            <a:off x="6217275" y="3304764"/>
            <a:ext cx="2169600" cy="4887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sz="22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1243" name="Google Shape;1243;p130"/>
          <p:cNvSpPr txBox="1"/>
          <p:nvPr>
            <p:ph idx="8" type="subTitle"/>
          </p:nvPr>
        </p:nvSpPr>
        <p:spPr>
          <a:xfrm>
            <a:off x="6217275" y="3703903"/>
            <a:ext cx="2169600" cy="8457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lgn="r">
              <a:spcBef>
                <a:spcPts val="0"/>
              </a:spcBef>
              <a:spcAft>
                <a:spcPts val="0"/>
              </a:spcAft>
              <a:buSzPts val="1600"/>
              <a:buNone/>
              <a:defRPr/>
            </a:lvl2pPr>
            <a:lvl3pPr lvl="2" algn="r">
              <a:spcBef>
                <a:spcPts val="0"/>
              </a:spcBef>
              <a:spcAft>
                <a:spcPts val="0"/>
              </a:spcAft>
              <a:buSzPts val="1600"/>
              <a:buNone/>
              <a:defRPr/>
            </a:lvl3pPr>
            <a:lvl4pPr lvl="3" algn="r">
              <a:spcBef>
                <a:spcPts val="0"/>
              </a:spcBef>
              <a:spcAft>
                <a:spcPts val="0"/>
              </a:spcAft>
              <a:buSzPts val="1600"/>
              <a:buNone/>
              <a:defRPr/>
            </a:lvl4pPr>
            <a:lvl5pPr lvl="4" algn="r">
              <a:spcBef>
                <a:spcPts val="0"/>
              </a:spcBef>
              <a:spcAft>
                <a:spcPts val="0"/>
              </a:spcAft>
              <a:buSzPts val="1600"/>
              <a:buNone/>
              <a:defRPr/>
            </a:lvl5pPr>
            <a:lvl6pPr lvl="5" algn="r">
              <a:spcBef>
                <a:spcPts val="0"/>
              </a:spcBef>
              <a:spcAft>
                <a:spcPts val="0"/>
              </a:spcAft>
              <a:buSzPts val="1600"/>
              <a:buNone/>
              <a:defRPr/>
            </a:lvl6pPr>
            <a:lvl7pPr lvl="6" algn="r">
              <a:spcBef>
                <a:spcPts val="0"/>
              </a:spcBef>
              <a:spcAft>
                <a:spcPts val="0"/>
              </a:spcAft>
              <a:buSzPts val="1600"/>
              <a:buNone/>
              <a:defRPr/>
            </a:lvl7pPr>
            <a:lvl8pPr lvl="7" algn="r">
              <a:spcBef>
                <a:spcPts val="0"/>
              </a:spcBef>
              <a:spcAft>
                <a:spcPts val="0"/>
              </a:spcAft>
              <a:buSzPts val="1600"/>
              <a:buNone/>
              <a:defRPr/>
            </a:lvl8pPr>
            <a:lvl9pPr lvl="8" algn="r">
              <a:spcBef>
                <a:spcPts val="0"/>
              </a:spcBef>
              <a:spcAft>
                <a:spcPts val="0"/>
              </a:spcAft>
              <a:buSzPts val="1600"/>
              <a:buNone/>
              <a:defRPr/>
            </a:lvl9pPr>
          </a:lstStyle>
          <a:p/>
        </p:txBody>
      </p:sp>
      <p:pic>
        <p:nvPicPr>
          <p:cNvPr id="1244" name="Google Shape;1244;p130"/>
          <p:cNvPicPr preferRelativeResize="0"/>
          <p:nvPr/>
        </p:nvPicPr>
        <p:blipFill rotWithShape="1">
          <a:blip r:embed="rId2">
            <a:alphaModFix/>
          </a:blip>
          <a:srcRect b="0" l="0" r="0" t="0"/>
          <a:stretch/>
        </p:blipFill>
        <p:spPr>
          <a:xfrm flipH="1" rot="5400000">
            <a:off x="-327025" y="-99117"/>
            <a:ext cx="1179500" cy="1528135"/>
          </a:xfrm>
          <a:prstGeom prst="rect">
            <a:avLst/>
          </a:prstGeom>
          <a:noFill/>
          <a:ln>
            <a:noFill/>
          </a:ln>
        </p:spPr>
      </p:pic>
      <p:pic>
        <p:nvPicPr>
          <p:cNvPr id="1245" name="Google Shape;1245;p130"/>
          <p:cNvPicPr preferRelativeResize="0"/>
          <p:nvPr/>
        </p:nvPicPr>
        <p:blipFill rotWithShape="1">
          <a:blip r:embed="rId3">
            <a:alphaModFix/>
          </a:blip>
          <a:srcRect b="0" l="0" r="0" t="0"/>
          <a:stretch/>
        </p:blipFill>
        <p:spPr>
          <a:xfrm rot="-3">
            <a:off x="8148458" y="2558906"/>
            <a:ext cx="1796434" cy="4090188"/>
          </a:xfrm>
          <a:prstGeom prst="rect">
            <a:avLst/>
          </a:prstGeom>
          <a:noFill/>
          <a:ln>
            <a:noFill/>
          </a:ln>
        </p:spPr>
      </p:pic>
      <p:pic>
        <p:nvPicPr>
          <p:cNvPr id="1246" name="Google Shape;1246;p130"/>
          <p:cNvPicPr preferRelativeResize="0"/>
          <p:nvPr/>
        </p:nvPicPr>
        <p:blipFill rotWithShape="1">
          <a:blip r:embed="rId4">
            <a:alphaModFix/>
          </a:blip>
          <a:srcRect b="0" l="0" r="0" t="0"/>
          <a:stretch/>
        </p:blipFill>
        <p:spPr>
          <a:xfrm flipH="1" rot="-6873762">
            <a:off x="-762358" y="4141272"/>
            <a:ext cx="2309973" cy="1325469"/>
          </a:xfrm>
          <a:prstGeom prst="rect">
            <a:avLst/>
          </a:prstGeom>
          <a:noFill/>
          <a:ln>
            <a:noFill/>
          </a:ln>
        </p:spPr>
      </p:pic>
      <p:pic>
        <p:nvPicPr>
          <p:cNvPr id="1247" name="Google Shape;1247;p130"/>
          <p:cNvPicPr preferRelativeResize="0"/>
          <p:nvPr/>
        </p:nvPicPr>
        <p:blipFill rotWithShape="1">
          <a:blip r:embed="rId4">
            <a:alphaModFix/>
          </a:blip>
          <a:srcRect b="0" l="0" r="0" t="0"/>
          <a:stretch/>
        </p:blipFill>
        <p:spPr>
          <a:xfrm flipH="1" rot="-6873762">
            <a:off x="7891692" y="-338928"/>
            <a:ext cx="2309973" cy="1325469"/>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1248" name="Shape 1248"/>
        <p:cNvGrpSpPr/>
        <p:nvPr/>
      </p:nvGrpSpPr>
      <p:grpSpPr>
        <a:xfrm>
          <a:off x="0" y="0"/>
          <a:ext cx="0" cy="0"/>
          <a:chOff x="0" y="0"/>
          <a:chExt cx="0" cy="0"/>
        </a:xfrm>
      </p:grpSpPr>
      <p:sp>
        <p:nvSpPr>
          <p:cNvPr id="1249" name="Google Shape;1249;p131"/>
          <p:cNvSpPr txBox="1"/>
          <p:nvPr>
            <p:ph type="title"/>
          </p:nvPr>
        </p:nvSpPr>
        <p:spPr>
          <a:xfrm>
            <a:off x="1624450" y="1629147"/>
            <a:ext cx="2694000" cy="4215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50" name="Google Shape;1250;p131"/>
          <p:cNvSpPr txBox="1"/>
          <p:nvPr>
            <p:ph idx="1" type="subTitle"/>
          </p:nvPr>
        </p:nvSpPr>
        <p:spPr>
          <a:xfrm>
            <a:off x="1624450" y="1990162"/>
            <a:ext cx="2694000" cy="885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251" name="Google Shape;1251;p131"/>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52" name="Google Shape;1252;p131"/>
          <p:cNvSpPr txBox="1"/>
          <p:nvPr>
            <p:ph idx="3" type="title"/>
          </p:nvPr>
        </p:nvSpPr>
        <p:spPr>
          <a:xfrm>
            <a:off x="4825396" y="1629147"/>
            <a:ext cx="2694000" cy="4215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53" name="Google Shape;1253;p131"/>
          <p:cNvSpPr txBox="1"/>
          <p:nvPr>
            <p:ph idx="4" type="subTitle"/>
          </p:nvPr>
        </p:nvSpPr>
        <p:spPr>
          <a:xfrm>
            <a:off x="4825389" y="1990162"/>
            <a:ext cx="2694000" cy="8853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254" name="Google Shape;1254;p131"/>
          <p:cNvSpPr txBox="1"/>
          <p:nvPr>
            <p:ph idx="5" type="title"/>
          </p:nvPr>
        </p:nvSpPr>
        <p:spPr>
          <a:xfrm>
            <a:off x="1624450" y="2998172"/>
            <a:ext cx="2694000" cy="4215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55" name="Google Shape;1255;p131"/>
          <p:cNvSpPr txBox="1"/>
          <p:nvPr>
            <p:ph idx="6" type="subTitle"/>
          </p:nvPr>
        </p:nvSpPr>
        <p:spPr>
          <a:xfrm>
            <a:off x="1624450" y="3364383"/>
            <a:ext cx="2694000" cy="885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256" name="Google Shape;1256;p131"/>
          <p:cNvSpPr txBox="1"/>
          <p:nvPr>
            <p:ph idx="7" type="title"/>
          </p:nvPr>
        </p:nvSpPr>
        <p:spPr>
          <a:xfrm>
            <a:off x="4825396" y="2998172"/>
            <a:ext cx="2694000" cy="4215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57" name="Google Shape;1257;p131"/>
          <p:cNvSpPr txBox="1"/>
          <p:nvPr>
            <p:ph idx="8" type="subTitle"/>
          </p:nvPr>
        </p:nvSpPr>
        <p:spPr>
          <a:xfrm>
            <a:off x="4825389" y="3364383"/>
            <a:ext cx="2694000" cy="8853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258" name="Google Shape;1258;p131"/>
          <p:cNvPicPr preferRelativeResize="0"/>
          <p:nvPr/>
        </p:nvPicPr>
        <p:blipFill rotWithShape="1">
          <a:blip r:embed="rId2">
            <a:alphaModFix/>
          </a:blip>
          <a:srcRect b="0" l="0" r="0" t="0"/>
          <a:stretch/>
        </p:blipFill>
        <p:spPr>
          <a:xfrm rot="7138799">
            <a:off x="7705970" y="-1163991"/>
            <a:ext cx="1449612" cy="3300532"/>
          </a:xfrm>
          <a:prstGeom prst="rect">
            <a:avLst/>
          </a:prstGeom>
          <a:noFill/>
          <a:ln>
            <a:noFill/>
          </a:ln>
        </p:spPr>
      </p:pic>
      <p:pic>
        <p:nvPicPr>
          <p:cNvPr id="1259" name="Google Shape;1259;p131"/>
          <p:cNvPicPr preferRelativeResize="0"/>
          <p:nvPr/>
        </p:nvPicPr>
        <p:blipFill rotWithShape="1">
          <a:blip r:embed="rId3">
            <a:alphaModFix/>
          </a:blip>
          <a:srcRect b="0" l="0" r="0" t="0"/>
          <a:stretch/>
        </p:blipFill>
        <p:spPr>
          <a:xfrm rot="5400000">
            <a:off x="-616525" y="385275"/>
            <a:ext cx="1393300" cy="1349250"/>
          </a:xfrm>
          <a:prstGeom prst="rect">
            <a:avLst/>
          </a:prstGeom>
          <a:noFill/>
          <a:ln>
            <a:noFill/>
          </a:ln>
        </p:spPr>
      </p:pic>
      <p:pic>
        <p:nvPicPr>
          <p:cNvPr id="1260" name="Google Shape;1260;p131"/>
          <p:cNvPicPr preferRelativeResize="0"/>
          <p:nvPr/>
        </p:nvPicPr>
        <p:blipFill rotWithShape="1">
          <a:blip r:embed="rId4">
            <a:alphaModFix/>
          </a:blip>
          <a:srcRect b="0" l="0" r="0" t="0"/>
          <a:stretch/>
        </p:blipFill>
        <p:spPr>
          <a:xfrm rot="-5400000">
            <a:off x="5172175" y="3734100"/>
            <a:ext cx="1315650" cy="319145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3">
    <p:spTree>
      <p:nvGrpSpPr>
        <p:cNvPr id="1261" name="Shape 1261"/>
        <p:cNvGrpSpPr/>
        <p:nvPr/>
      </p:nvGrpSpPr>
      <p:grpSpPr>
        <a:xfrm>
          <a:off x="0" y="0"/>
          <a:ext cx="0" cy="0"/>
          <a:chOff x="0" y="0"/>
          <a:chExt cx="0" cy="0"/>
        </a:xfrm>
      </p:grpSpPr>
      <p:sp>
        <p:nvSpPr>
          <p:cNvPr id="1262" name="Google Shape;1262;p132"/>
          <p:cNvSpPr txBox="1"/>
          <p:nvPr>
            <p:ph type="title"/>
          </p:nvPr>
        </p:nvSpPr>
        <p:spPr>
          <a:xfrm>
            <a:off x="909500" y="1525322"/>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63" name="Google Shape;1263;p132"/>
          <p:cNvSpPr txBox="1"/>
          <p:nvPr>
            <p:ph idx="1" type="subTitle"/>
          </p:nvPr>
        </p:nvSpPr>
        <p:spPr>
          <a:xfrm>
            <a:off x="909500" y="1899670"/>
            <a:ext cx="2169600" cy="697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264" name="Google Shape;1264;p132"/>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65" name="Google Shape;1265;p132"/>
          <p:cNvSpPr txBox="1"/>
          <p:nvPr>
            <p:ph idx="3" type="title"/>
          </p:nvPr>
        </p:nvSpPr>
        <p:spPr>
          <a:xfrm>
            <a:off x="3487200" y="1525325"/>
            <a:ext cx="2169600" cy="3813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66" name="Google Shape;1266;p132"/>
          <p:cNvSpPr txBox="1"/>
          <p:nvPr>
            <p:ph idx="4" type="subTitle"/>
          </p:nvPr>
        </p:nvSpPr>
        <p:spPr>
          <a:xfrm>
            <a:off x="3487200" y="1895925"/>
            <a:ext cx="2169600" cy="697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267" name="Google Shape;1267;p132"/>
          <p:cNvSpPr txBox="1"/>
          <p:nvPr>
            <p:ph idx="5" type="title"/>
          </p:nvPr>
        </p:nvSpPr>
        <p:spPr>
          <a:xfrm>
            <a:off x="6064900" y="1525325"/>
            <a:ext cx="2169600" cy="3813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68" name="Google Shape;1268;p132"/>
          <p:cNvSpPr txBox="1"/>
          <p:nvPr>
            <p:ph idx="6" type="subTitle"/>
          </p:nvPr>
        </p:nvSpPr>
        <p:spPr>
          <a:xfrm>
            <a:off x="6064900" y="1895925"/>
            <a:ext cx="2169600" cy="697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269" name="Google Shape;1269;p132"/>
          <p:cNvSpPr txBox="1"/>
          <p:nvPr>
            <p:ph idx="7" type="title"/>
          </p:nvPr>
        </p:nvSpPr>
        <p:spPr>
          <a:xfrm>
            <a:off x="2198450" y="3023347"/>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70" name="Google Shape;1270;p132"/>
          <p:cNvSpPr txBox="1"/>
          <p:nvPr>
            <p:ph idx="8" type="subTitle"/>
          </p:nvPr>
        </p:nvSpPr>
        <p:spPr>
          <a:xfrm>
            <a:off x="2198450" y="3397695"/>
            <a:ext cx="2169600" cy="6975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271" name="Google Shape;1271;p132"/>
          <p:cNvSpPr txBox="1"/>
          <p:nvPr>
            <p:ph idx="9" type="title"/>
          </p:nvPr>
        </p:nvSpPr>
        <p:spPr>
          <a:xfrm>
            <a:off x="4776150" y="3023347"/>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72" name="Google Shape;1272;p132"/>
          <p:cNvSpPr txBox="1"/>
          <p:nvPr>
            <p:ph idx="13" type="subTitle"/>
          </p:nvPr>
        </p:nvSpPr>
        <p:spPr>
          <a:xfrm>
            <a:off x="4776151" y="3397695"/>
            <a:ext cx="2169600" cy="697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273" name="Google Shape;1273;p132"/>
          <p:cNvPicPr preferRelativeResize="0"/>
          <p:nvPr/>
        </p:nvPicPr>
        <p:blipFill rotWithShape="1">
          <a:blip r:embed="rId2">
            <a:alphaModFix/>
          </a:blip>
          <a:srcRect b="0" l="0" r="0" t="0"/>
          <a:stretch/>
        </p:blipFill>
        <p:spPr>
          <a:xfrm rot="6199968">
            <a:off x="-234025" y="3712198"/>
            <a:ext cx="1858776" cy="1800008"/>
          </a:xfrm>
          <a:prstGeom prst="rect">
            <a:avLst/>
          </a:prstGeom>
          <a:noFill/>
          <a:ln>
            <a:noFill/>
          </a:ln>
        </p:spPr>
      </p:pic>
      <p:pic>
        <p:nvPicPr>
          <p:cNvPr id="1274" name="Google Shape;1274;p132"/>
          <p:cNvPicPr preferRelativeResize="0"/>
          <p:nvPr/>
        </p:nvPicPr>
        <p:blipFill rotWithShape="1">
          <a:blip r:embed="rId3">
            <a:alphaModFix/>
          </a:blip>
          <a:srcRect b="0" l="0" r="0" t="0"/>
          <a:stretch/>
        </p:blipFill>
        <p:spPr>
          <a:xfrm rot="-7811237">
            <a:off x="-1300104" y="3696376"/>
            <a:ext cx="3782333" cy="2711845"/>
          </a:xfrm>
          <a:prstGeom prst="rect">
            <a:avLst/>
          </a:prstGeom>
          <a:noFill/>
          <a:ln>
            <a:noFill/>
          </a:ln>
        </p:spPr>
      </p:pic>
      <p:pic>
        <p:nvPicPr>
          <p:cNvPr id="1275" name="Google Shape;1275;p132"/>
          <p:cNvPicPr preferRelativeResize="0"/>
          <p:nvPr/>
        </p:nvPicPr>
        <p:blipFill rotWithShape="1">
          <a:blip r:embed="rId2">
            <a:alphaModFix/>
          </a:blip>
          <a:srcRect b="0" l="0" r="0" t="0"/>
          <a:stretch/>
        </p:blipFill>
        <p:spPr>
          <a:xfrm flipH="1" rot="-6199968">
            <a:off x="7533836" y="3712198"/>
            <a:ext cx="1858776" cy="1800008"/>
          </a:xfrm>
          <a:prstGeom prst="rect">
            <a:avLst/>
          </a:prstGeom>
          <a:noFill/>
          <a:ln>
            <a:noFill/>
          </a:ln>
        </p:spPr>
      </p:pic>
      <p:pic>
        <p:nvPicPr>
          <p:cNvPr id="1276" name="Google Shape;1276;p132"/>
          <p:cNvPicPr preferRelativeResize="0"/>
          <p:nvPr/>
        </p:nvPicPr>
        <p:blipFill rotWithShape="1">
          <a:blip r:embed="rId3">
            <a:alphaModFix/>
          </a:blip>
          <a:srcRect b="0" l="0" r="0" t="0"/>
          <a:stretch/>
        </p:blipFill>
        <p:spPr>
          <a:xfrm flipH="1" rot="7811237">
            <a:off x="6676359" y="3696376"/>
            <a:ext cx="3782333" cy="2711845"/>
          </a:xfrm>
          <a:prstGeom prst="rect">
            <a:avLst/>
          </a:prstGeom>
          <a:noFill/>
          <a:ln>
            <a:noFill/>
          </a:ln>
        </p:spPr>
      </p:pic>
      <p:pic>
        <p:nvPicPr>
          <p:cNvPr id="1277" name="Google Shape;1277;p132"/>
          <p:cNvPicPr preferRelativeResize="0"/>
          <p:nvPr/>
        </p:nvPicPr>
        <p:blipFill rotWithShape="1">
          <a:blip r:embed="rId4">
            <a:alphaModFix/>
          </a:blip>
          <a:srcRect b="0" l="0" r="0" t="0"/>
          <a:stretch/>
        </p:blipFill>
        <p:spPr>
          <a:xfrm flipH="1" rot="10800000">
            <a:off x="7789500" y="-310000"/>
            <a:ext cx="1572000" cy="2036650"/>
          </a:xfrm>
          <a:prstGeom prst="rect">
            <a:avLst/>
          </a:prstGeom>
          <a:noFill/>
          <a:ln>
            <a:noFill/>
          </a:ln>
        </p:spPr>
      </p:pic>
      <p:pic>
        <p:nvPicPr>
          <p:cNvPr id="1278" name="Google Shape;1278;p132"/>
          <p:cNvPicPr preferRelativeResize="0"/>
          <p:nvPr/>
        </p:nvPicPr>
        <p:blipFill rotWithShape="1">
          <a:blip r:embed="rId5">
            <a:alphaModFix/>
          </a:blip>
          <a:srcRect b="0" l="0" r="0" t="0"/>
          <a:stretch/>
        </p:blipFill>
        <p:spPr>
          <a:xfrm rot="-8859426">
            <a:off x="-497012" y="-346111"/>
            <a:ext cx="2569104" cy="147416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7">
    <p:spTree>
      <p:nvGrpSpPr>
        <p:cNvPr id="101" name="Shape 101"/>
        <p:cNvGrpSpPr/>
        <p:nvPr/>
      </p:nvGrpSpPr>
      <p:grpSpPr>
        <a:xfrm>
          <a:off x="0" y="0"/>
          <a:ext cx="0" cy="0"/>
          <a:chOff x="0" y="0"/>
          <a:chExt cx="0" cy="0"/>
        </a:xfrm>
      </p:grpSpPr>
      <p:pic>
        <p:nvPicPr>
          <p:cNvPr id="102" name="Google Shape;102;p14"/>
          <p:cNvPicPr preferRelativeResize="0"/>
          <p:nvPr/>
        </p:nvPicPr>
        <p:blipFill>
          <a:blip r:embed="rId2">
            <a:alphaModFix/>
          </a:blip>
          <a:stretch>
            <a:fillRect/>
          </a:stretch>
        </p:blipFill>
        <p:spPr>
          <a:xfrm rot="-5400000">
            <a:off x="-548200" y="3673200"/>
            <a:ext cx="1840875" cy="1700025"/>
          </a:xfrm>
          <a:prstGeom prst="rect">
            <a:avLst/>
          </a:prstGeom>
          <a:noFill/>
          <a:ln>
            <a:noFill/>
          </a:ln>
        </p:spPr>
      </p:pic>
      <p:pic>
        <p:nvPicPr>
          <p:cNvPr id="103" name="Google Shape;103;p14"/>
          <p:cNvPicPr preferRelativeResize="0"/>
          <p:nvPr/>
        </p:nvPicPr>
        <p:blipFill rotWithShape="1">
          <a:blip r:embed="rId3">
            <a:alphaModFix/>
          </a:blip>
          <a:srcRect b="0" l="0" r="0" t="0"/>
          <a:stretch/>
        </p:blipFill>
        <p:spPr>
          <a:xfrm rot="530805">
            <a:off x="7413023" y="1140648"/>
            <a:ext cx="1572004" cy="3813303"/>
          </a:xfrm>
          <a:prstGeom prst="rect">
            <a:avLst/>
          </a:prstGeom>
          <a:noFill/>
          <a:ln>
            <a:noFill/>
          </a:ln>
        </p:spPr>
      </p:pic>
      <p:pic>
        <p:nvPicPr>
          <p:cNvPr id="104" name="Google Shape;104;p14"/>
          <p:cNvPicPr preferRelativeResize="0"/>
          <p:nvPr/>
        </p:nvPicPr>
        <p:blipFill rotWithShape="1">
          <a:blip r:embed="rId4">
            <a:alphaModFix/>
          </a:blip>
          <a:srcRect b="0" l="0" r="0" t="0"/>
          <a:stretch/>
        </p:blipFill>
        <p:spPr>
          <a:xfrm flipH="1">
            <a:off x="-477775" y="3945601"/>
            <a:ext cx="1572000" cy="2036650"/>
          </a:xfrm>
          <a:prstGeom prst="rect">
            <a:avLst/>
          </a:prstGeom>
          <a:noFill/>
          <a:ln>
            <a:noFill/>
          </a:ln>
        </p:spPr>
      </p:pic>
      <p:pic>
        <p:nvPicPr>
          <p:cNvPr id="105" name="Google Shape;105;p14"/>
          <p:cNvPicPr preferRelativeResize="0"/>
          <p:nvPr/>
        </p:nvPicPr>
        <p:blipFill rotWithShape="1">
          <a:blip r:embed="rId5">
            <a:alphaModFix/>
          </a:blip>
          <a:srcRect b="0" l="0" r="0" t="0"/>
          <a:stretch/>
        </p:blipFill>
        <p:spPr>
          <a:xfrm rot="10800000">
            <a:off x="-681239" y="-949837"/>
            <a:ext cx="2372929" cy="1840875"/>
          </a:xfrm>
          <a:prstGeom prst="rect">
            <a:avLst/>
          </a:prstGeom>
          <a:noFill/>
          <a:ln>
            <a:noFill/>
          </a:ln>
        </p:spPr>
      </p:pic>
      <p:sp>
        <p:nvSpPr>
          <p:cNvPr id="106" name="Google Shape;106;p1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7" name="Google Shape;107;p14"/>
          <p:cNvSpPr txBox="1"/>
          <p:nvPr>
            <p:ph hasCustomPrompt="1" idx="2" type="title"/>
          </p:nvPr>
        </p:nvSpPr>
        <p:spPr>
          <a:xfrm>
            <a:off x="1955890" y="1156200"/>
            <a:ext cx="2447100" cy="760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08" name="Google Shape;108;p14"/>
          <p:cNvSpPr txBox="1"/>
          <p:nvPr>
            <p:ph idx="3" type="title"/>
          </p:nvPr>
        </p:nvSpPr>
        <p:spPr>
          <a:xfrm>
            <a:off x="1955890" y="1811680"/>
            <a:ext cx="2447100" cy="389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9" name="Google Shape;109;p14"/>
          <p:cNvSpPr txBox="1"/>
          <p:nvPr>
            <p:ph idx="1" type="subTitle"/>
          </p:nvPr>
        </p:nvSpPr>
        <p:spPr>
          <a:xfrm>
            <a:off x="1955890" y="2182175"/>
            <a:ext cx="2447100" cy="637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0" name="Google Shape;110;p14"/>
          <p:cNvSpPr txBox="1"/>
          <p:nvPr>
            <p:ph hasCustomPrompt="1" idx="4" type="title"/>
          </p:nvPr>
        </p:nvSpPr>
        <p:spPr>
          <a:xfrm>
            <a:off x="4741010" y="1156200"/>
            <a:ext cx="2447100" cy="760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11" name="Google Shape;111;p14"/>
          <p:cNvSpPr txBox="1"/>
          <p:nvPr>
            <p:ph idx="5" type="title"/>
          </p:nvPr>
        </p:nvSpPr>
        <p:spPr>
          <a:xfrm>
            <a:off x="4741010" y="1811680"/>
            <a:ext cx="2447100" cy="389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2" name="Google Shape;112;p14"/>
          <p:cNvSpPr txBox="1"/>
          <p:nvPr>
            <p:ph idx="6" type="subTitle"/>
          </p:nvPr>
        </p:nvSpPr>
        <p:spPr>
          <a:xfrm>
            <a:off x="4741010" y="2182175"/>
            <a:ext cx="2447100" cy="637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3" name="Google Shape;113;p14"/>
          <p:cNvSpPr txBox="1"/>
          <p:nvPr>
            <p:ph hasCustomPrompt="1" idx="7" type="title"/>
          </p:nvPr>
        </p:nvSpPr>
        <p:spPr>
          <a:xfrm>
            <a:off x="1955890" y="2932750"/>
            <a:ext cx="2447100" cy="760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14" name="Google Shape;114;p14"/>
          <p:cNvSpPr txBox="1"/>
          <p:nvPr>
            <p:ph idx="8" type="title"/>
          </p:nvPr>
        </p:nvSpPr>
        <p:spPr>
          <a:xfrm>
            <a:off x="1955890" y="3588231"/>
            <a:ext cx="2447100" cy="389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5" name="Google Shape;115;p14"/>
          <p:cNvSpPr txBox="1"/>
          <p:nvPr>
            <p:ph idx="9" type="subTitle"/>
          </p:nvPr>
        </p:nvSpPr>
        <p:spPr>
          <a:xfrm>
            <a:off x="1955890" y="3958725"/>
            <a:ext cx="2447100" cy="637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6" name="Google Shape;116;p14"/>
          <p:cNvSpPr txBox="1"/>
          <p:nvPr>
            <p:ph hasCustomPrompt="1" idx="13" type="title"/>
          </p:nvPr>
        </p:nvSpPr>
        <p:spPr>
          <a:xfrm>
            <a:off x="4741010" y="2932750"/>
            <a:ext cx="2447100" cy="760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17" name="Google Shape;117;p14"/>
          <p:cNvSpPr txBox="1"/>
          <p:nvPr>
            <p:ph idx="14" type="title"/>
          </p:nvPr>
        </p:nvSpPr>
        <p:spPr>
          <a:xfrm>
            <a:off x="4741010" y="3588230"/>
            <a:ext cx="2447100" cy="389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8" name="Google Shape;118;p14"/>
          <p:cNvSpPr txBox="1"/>
          <p:nvPr>
            <p:ph idx="15" type="subTitle"/>
          </p:nvPr>
        </p:nvSpPr>
        <p:spPr>
          <a:xfrm>
            <a:off x="4741010" y="3958725"/>
            <a:ext cx="2447100" cy="637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5">
    <p:spTree>
      <p:nvGrpSpPr>
        <p:cNvPr id="1279" name="Shape 1279"/>
        <p:cNvGrpSpPr/>
        <p:nvPr/>
      </p:nvGrpSpPr>
      <p:grpSpPr>
        <a:xfrm>
          <a:off x="0" y="0"/>
          <a:ext cx="0" cy="0"/>
          <a:chOff x="0" y="0"/>
          <a:chExt cx="0" cy="0"/>
        </a:xfrm>
      </p:grpSpPr>
      <p:sp>
        <p:nvSpPr>
          <p:cNvPr id="1280" name="Google Shape;1280;p133"/>
          <p:cNvSpPr txBox="1"/>
          <p:nvPr>
            <p:ph type="title"/>
          </p:nvPr>
        </p:nvSpPr>
        <p:spPr>
          <a:xfrm>
            <a:off x="4984225" y="768100"/>
            <a:ext cx="3446400" cy="1127400"/>
          </a:xfrm>
          <a:prstGeom prst="rect">
            <a:avLst/>
          </a:prstGeom>
        </p:spPr>
        <p:txBody>
          <a:bodyPr anchorCtr="0" anchor="t"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281" name="Google Shape;1281;p133"/>
          <p:cNvPicPr preferRelativeResize="0"/>
          <p:nvPr/>
        </p:nvPicPr>
        <p:blipFill rotWithShape="1">
          <a:blip r:embed="rId2">
            <a:alphaModFix/>
          </a:blip>
          <a:srcRect b="0" l="0" r="0" t="0"/>
          <a:stretch/>
        </p:blipFill>
        <p:spPr>
          <a:xfrm flipH="1" rot="-10505536">
            <a:off x="6663982" y="1615757"/>
            <a:ext cx="2309973" cy="1325469"/>
          </a:xfrm>
          <a:prstGeom prst="rect">
            <a:avLst/>
          </a:prstGeom>
          <a:noFill/>
          <a:ln>
            <a:noFill/>
          </a:ln>
        </p:spPr>
      </p:pic>
      <p:pic>
        <p:nvPicPr>
          <p:cNvPr id="1282" name="Google Shape;1282;p133"/>
          <p:cNvPicPr preferRelativeResize="0"/>
          <p:nvPr/>
        </p:nvPicPr>
        <p:blipFill rotWithShape="1">
          <a:blip r:embed="rId3">
            <a:alphaModFix/>
          </a:blip>
          <a:srcRect b="0" l="0" r="0" t="0"/>
          <a:stretch/>
        </p:blipFill>
        <p:spPr>
          <a:xfrm flipH="1" rot="-2231359">
            <a:off x="4793010" y="2004157"/>
            <a:ext cx="1655192" cy="1602859"/>
          </a:xfrm>
          <a:prstGeom prst="rect">
            <a:avLst/>
          </a:prstGeom>
          <a:noFill/>
          <a:ln>
            <a:noFill/>
          </a:ln>
        </p:spPr>
      </p:pic>
      <p:pic>
        <p:nvPicPr>
          <p:cNvPr id="1283" name="Google Shape;1283;p133"/>
          <p:cNvPicPr preferRelativeResize="0"/>
          <p:nvPr/>
        </p:nvPicPr>
        <p:blipFill rotWithShape="1">
          <a:blip r:embed="rId4">
            <a:alphaModFix/>
          </a:blip>
          <a:srcRect b="0" l="0" r="0" t="0"/>
          <a:stretch/>
        </p:blipFill>
        <p:spPr>
          <a:xfrm flipH="1" rot="-3830222">
            <a:off x="5663599" y="1070997"/>
            <a:ext cx="1733750" cy="3947449"/>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6">
    <p:spTree>
      <p:nvGrpSpPr>
        <p:cNvPr id="1284" name="Shape 1284"/>
        <p:cNvGrpSpPr/>
        <p:nvPr/>
      </p:nvGrpSpPr>
      <p:grpSpPr>
        <a:xfrm>
          <a:off x="0" y="0"/>
          <a:ext cx="0" cy="0"/>
          <a:chOff x="0" y="0"/>
          <a:chExt cx="0" cy="0"/>
        </a:xfrm>
      </p:grpSpPr>
      <p:sp>
        <p:nvSpPr>
          <p:cNvPr id="1285" name="Google Shape;1285;p134"/>
          <p:cNvSpPr txBox="1"/>
          <p:nvPr>
            <p:ph type="title"/>
          </p:nvPr>
        </p:nvSpPr>
        <p:spPr>
          <a:xfrm>
            <a:off x="909500" y="2823375"/>
            <a:ext cx="21696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86" name="Google Shape;1286;p134"/>
          <p:cNvSpPr txBox="1"/>
          <p:nvPr>
            <p:ph idx="1" type="subTitle"/>
          </p:nvPr>
        </p:nvSpPr>
        <p:spPr>
          <a:xfrm>
            <a:off x="909500" y="3222500"/>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287" name="Google Shape;1287;p134"/>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88" name="Google Shape;1288;p134"/>
          <p:cNvSpPr txBox="1"/>
          <p:nvPr>
            <p:ph idx="3" type="title"/>
          </p:nvPr>
        </p:nvSpPr>
        <p:spPr>
          <a:xfrm>
            <a:off x="3487200" y="2823375"/>
            <a:ext cx="21696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89" name="Google Shape;1289;p134"/>
          <p:cNvSpPr txBox="1"/>
          <p:nvPr>
            <p:ph idx="4" type="subTitle"/>
          </p:nvPr>
        </p:nvSpPr>
        <p:spPr>
          <a:xfrm>
            <a:off x="3487200" y="3222500"/>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290" name="Google Shape;1290;p134"/>
          <p:cNvSpPr txBox="1"/>
          <p:nvPr>
            <p:ph idx="5" type="title"/>
          </p:nvPr>
        </p:nvSpPr>
        <p:spPr>
          <a:xfrm>
            <a:off x="6064900" y="2823375"/>
            <a:ext cx="21696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91" name="Google Shape;1291;p134"/>
          <p:cNvSpPr txBox="1"/>
          <p:nvPr>
            <p:ph idx="6" type="subTitle"/>
          </p:nvPr>
        </p:nvSpPr>
        <p:spPr>
          <a:xfrm>
            <a:off x="6064900" y="3222500"/>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292" name="Google Shape;1292;p134"/>
          <p:cNvPicPr preferRelativeResize="0"/>
          <p:nvPr/>
        </p:nvPicPr>
        <p:blipFill rotWithShape="1">
          <a:blip r:embed="rId2">
            <a:alphaModFix/>
          </a:blip>
          <a:srcRect b="0" l="0" r="0" t="0"/>
          <a:stretch/>
        </p:blipFill>
        <p:spPr>
          <a:xfrm rot="5400000">
            <a:off x="3365525" y="4494600"/>
            <a:ext cx="1393300" cy="1349250"/>
          </a:xfrm>
          <a:prstGeom prst="rect">
            <a:avLst/>
          </a:prstGeom>
          <a:noFill/>
          <a:ln>
            <a:noFill/>
          </a:ln>
        </p:spPr>
      </p:pic>
      <p:pic>
        <p:nvPicPr>
          <p:cNvPr id="1293" name="Google Shape;1293;p134"/>
          <p:cNvPicPr preferRelativeResize="0"/>
          <p:nvPr/>
        </p:nvPicPr>
        <p:blipFill>
          <a:blip r:embed="rId3">
            <a:alphaModFix/>
          </a:blip>
          <a:stretch>
            <a:fillRect/>
          </a:stretch>
        </p:blipFill>
        <p:spPr>
          <a:xfrm flipH="1" rot="5400000">
            <a:off x="-894996" y="3327325"/>
            <a:ext cx="1659025" cy="1532125"/>
          </a:xfrm>
          <a:prstGeom prst="rect">
            <a:avLst/>
          </a:prstGeom>
          <a:noFill/>
          <a:ln>
            <a:noFill/>
          </a:ln>
        </p:spPr>
      </p:pic>
      <p:pic>
        <p:nvPicPr>
          <p:cNvPr id="1294" name="Google Shape;1294;p134"/>
          <p:cNvPicPr preferRelativeResize="0"/>
          <p:nvPr/>
        </p:nvPicPr>
        <p:blipFill rotWithShape="1">
          <a:blip r:embed="rId4">
            <a:alphaModFix/>
          </a:blip>
          <a:srcRect b="0" l="0" r="0" t="0"/>
          <a:stretch/>
        </p:blipFill>
        <p:spPr>
          <a:xfrm flipH="1" rot="9355986">
            <a:off x="7885512" y="311450"/>
            <a:ext cx="1328784" cy="3223299"/>
          </a:xfrm>
          <a:prstGeom prst="rect">
            <a:avLst/>
          </a:prstGeom>
          <a:noFill/>
          <a:ln>
            <a:noFill/>
          </a:ln>
        </p:spPr>
      </p:pic>
      <p:pic>
        <p:nvPicPr>
          <p:cNvPr id="1295" name="Google Shape;1295;p134"/>
          <p:cNvPicPr preferRelativeResize="0"/>
          <p:nvPr/>
        </p:nvPicPr>
        <p:blipFill rotWithShape="1">
          <a:blip r:embed="rId5">
            <a:alphaModFix/>
          </a:blip>
          <a:srcRect b="0" l="0" r="0" t="0"/>
          <a:stretch/>
        </p:blipFill>
        <p:spPr>
          <a:xfrm rot="-5400008">
            <a:off x="-1988630" y="-2484802"/>
            <a:ext cx="2002458" cy="4559254"/>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8">
    <p:spTree>
      <p:nvGrpSpPr>
        <p:cNvPr id="1296" name="Shape 1296"/>
        <p:cNvGrpSpPr/>
        <p:nvPr/>
      </p:nvGrpSpPr>
      <p:grpSpPr>
        <a:xfrm>
          <a:off x="0" y="0"/>
          <a:ext cx="0" cy="0"/>
          <a:chOff x="0" y="0"/>
          <a:chExt cx="0" cy="0"/>
        </a:xfrm>
      </p:grpSpPr>
      <p:pic>
        <p:nvPicPr>
          <p:cNvPr id="1297" name="Google Shape;1297;p135"/>
          <p:cNvPicPr preferRelativeResize="0"/>
          <p:nvPr/>
        </p:nvPicPr>
        <p:blipFill rotWithShape="1">
          <a:blip r:embed="rId2">
            <a:alphaModFix/>
          </a:blip>
          <a:srcRect b="0" l="0" r="0" t="0"/>
          <a:stretch/>
        </p:blipFill>
        <p:spPr>
          <a:xfrm rot="3883291">
            <a:off x="6949222" y="2701194"/>
            <a:ext cx="2569104" cy="1474162"/>
          </a:xfrm>
          <a:prstGeom prst="rect">
            <a:avLst/>
          </a:prstGeom>
          <a:noFill/>
          <a:ln>
            <a:noFill/>
          </a:ln>
        </p:spPr>
      </p:pic>
      <p:pic>
        <p:nvPicPr>
          <p:cNvPr id="1298" name="Google Shape;1298;p135"/>
          <p:cNvPicPr preferRelativeResize="0"/>
          <p:nvPr/>
        </p:nvPicPr>
        <p:blipFill rotWithShape="1">
          <a:blip r:embed="rId3">
            <a:alphaModFix/>
          </a:blip>
          <a:srcRect b="0" l="0" r="0" t="0"/>
          <a:stretch/>
        </p:blipFill>
        <p:spPr>
          <a:xfrm>
            <a:off x="8070088" y="823967"/>
            <a:ext cx="1840875" cy="1782665"/>
          </a:xfrm>
          <a:prstGeom prst="rect">
            <a:avLst/>
          </a:prstGeom>
          <a:noFill/>
          <a:ln>
            <a:noFill/>
          </a:ln>
        </p:spPr>
      </p:pic>
      <p:pic>
        <p:nvPicPr>
          <p:cNvPr id="1299" name="Google Shape;1299;p135"/>
          <p:cNvPicPr preferRelativeResize="0"/>
          <p:nvPr/>
        </p:nvPicPr>
        <p:blipFill rotWithShape="1">
          <a:blip r:embed="rId4">
            <a:alphaModFix/>
          </a:blip>
          <a:srcRect b="0" l="0" r="0" t="0"/>
          <a:stretch/>
        </p:blipFill>
        <p:spPr>
          <a:xfrm rot="-1639246">
            <a:off x="8218900" y="3060775"/>
            <a:ext cx="1733751" cy="3947450"/>
          </a:xfrm>
          <a:prstGeom prst="rect">
            <a:avLst/>
          </a:prstGeom>
          <a:noFill/>
          <a:ln>
            <a:noFill/>
          </a:ln>
        </p:spPr>
      </p:pic>
      <p:pic>
        <p:nvPicPr>
          <p:cNvPr id="1300" name="Google Shape;1300;p135"/>
          <p:cNvPicPr preferRelativeResize="0"/>
          <p:nvPr/>
        </p:nvPicPr>
        <p:blipFill rotWithShape="1">
          <a:blip r:embed="rId3">
            <a:alphaModFix/>
          </a:blip>
          <a:srcRect b="0" l="0" r="0" t="0"/>
          <a:stretch/>
        </p:blipFill>
        <p:spPr>
          <a:xfrm rot="5400000">
            <a:off x="5587037" y="3103483"/>
            <a:ext cx="1947425" cy="1885850"/>
          </a:xfrm>
          <a:prstGeom prst="rect">
            <a:avLst/>
          </a:prstGeom>
          <a:noFill/>
          <a:ln>
            <a:noFill/>
          </a:ln>
        </p:spPr>
      </p:pic>
      <p:pic>
        <p:nvPicPr>
          <p:cNvPr id="1301" name="Google Shape;1301;p135"/>
          <p:cNvPicPr preferRelativeResize="0"/>
          <p:nvPr/>
        </p:nvPicPr>
        <p:blipFill rotWithShape="1">
          <a:blip r:embed="rId5">
            <a:alphaModFix/>
          </a:blip>
          <a:srcRect b="0" l="0" r="0" t="0"/>
          <a:stretch/>
        </p:blipFill>
        <p:spPr>
          <a:xfrm rot="10800000">
            <a:off x="5850653" y="-815900"/>
            <a:ext cx="2927674" cy="2271225"/>
          </a:xfrm>
          <a:prstGeom prst="rect">
            <a:avLst/>
          </a:prstGeom>
          <a:noFill/>
          <a:ln>
            <a:noFill/>
          </a:ln>
        </p:spPr>
      </p:pic>
      <p:pic>
        <p:nvPicPr>
          <p:cNvPr id="1302" name="Google Shape;1302;p135"/>
          <p:cNvPicPr preferRelativeResize="0"/>
          <p:nvPr/>
        </p:nvPicPr>
        <p:blipFill>
          <a:blip r:embed="rId6">
            <a:alphaModFix/>
          </a:blip>
          <a:stretch>
            <a:fillRect/>
          </a:stretch>
        </p:blipFill>
        <p:spPr>
          <a:xfrm rot="7597377">
            <a:off x="5367339" y="1429880"/>
            <a:ext cx="2386824" cy="4381382"/>
          </a:xfrm>
          <a:prstGeom prst="rect">
            <a:avLst/>
          </a:prstGeom>
          <a:noFill/>
          <a:ln>
            <a:noFill/>
          </a:ln>
        </p:spPr>
      </p:pic>
      <p:sp>
        <p:nvSpPr>
          <p:cNvPr id="1303" name="Google Shape;1303;p135"/>
          <p:cNvSpPr txBox="1"/>
          <p:nvPr>
            <p:ph hasCustomPrompt="1" type="title"/>
          </p:nvPr>
        </p:nvSpPr>
        <p:spPr>
          <a:xfrm>
            <a:off x="713225" y="1581200"/>
            <a:ext cx="4437000" cy="1406700"/>
          </a:xfrm>
          <a:prstGeom prst="rect">
            <a:avLst/>
          </a:prstGeom>
        </p:spPr>
        <p:txBody>
          <a:bodyPr anchorCtr="0" anchor="t" bIns="91425" lIns="91425" spcFirstLastPara="1" rIns="91425" wrap="square" tIns="91425">
            <a:noAutofit/>
          </a:bodyPr>
          <a:lstStyle>
            <a:lvl1pPr lvl="0" algn="l">
              <a:spcBef>
                <a:spcPts val="0"/>
              </a:spcBef>
              <a:spcAft>
                <a:spcPts val="0"/>
              </a:spcAft>
              <a:buSzPts val="12000"/>
              <a:buNone/>
              <a:defRPr sz="9600"/>
            </a:lvl1pPr>
            <a:lvl2pPr lvl="1" algn="l">
              <a:spcBef>
                <a:spcPts val="0"/>
              </a:spcBef>
              <a:spcAft>
                <a:spcPts val="0"/>
              </a:spcAft>
              <a:buSzPts val="12000"/>
              <a:buNone/>
              <a:defRPr sz="12000"/>
            </a:lvl2pPr>
            <a:lvl3pPr lvl="2" algn="l">
              <a:spcBef>
                <a:spcPts val="0"/>
              </a:spcBef>
              <a:spcAft>
                <a:spcPts val="0"/>
              </a:spcAft>
              <a:buSzPts val="12000"/>
              <a:buNone/>
              <a:defRPr sz="12000"/>
            </a:lvl3pPr>
            <a:lvl4pPr lvl="3" algn="l">
              <a:spcBef>
                <a:spcPts val="0"/>
              </a:spcBef>
              <a:spcAft>
                <a:spcPts val="0"/>
              </a:spcAft>
              <a:buSzPts val="12000"/>
              <a:buNone/>
              <a:defRPr sz="12000"/>
            </a:lvl4pPr>
            <a:lvl5pPr lvl="4" algn="l">
              <a:spcBef>
                <a:spcPts val="0"/>
              </a:spcBef>
              <a:spcAft>
                <a:spcPts val="0"/>
              </a:spcAft>
              <a:buSzPts val="12000"/>
              <a:buNone/>
              <a:defRPr sz="12000"/>
            </a:lvl5pPr>
            <a:lvl6pPr lvl="5" algn="l">
              <a:spcBef>
                <a:spcPts val="0"/>
              </a:spcBef>
              <a:spcAft>
                <a:spcPts val="0"/>
              </a:spcAft>
              <a:buSzPts val="12000"/>
              <a:buNone/>
              <a:defRPr sz="12000"/>
            </a:lvl6pPr>
            <a:lvl7pPr lvl="6" algn="l">
              <a:spcBef>
                <a:spcPts val="0"/>
              </a:spcBef>
              <a:spcAft>
                <a:spcPts val="0"/>
              </a:spcAft>
              <a:buSzPts val="12000"/>
              <a:buNone/>
              <a:defRPr sz="12000"/>
            </a:lvl7pPr>
            <a:lvl8pPr lvl="7" algn="l">
              <a:spcBef>
                <a:spcPts val="0"/>
              </a:spcBef>
              <a:spcAft>
                <a:spcPts val="0"/>
              </a:spcAft>
              <a:buSzPts val="12000"/>
              <a:buNone/>
              <a:defRPr sz="12000"/>
            </a:lvl8pPr>
            <a:lvl9pPr lvl="8" algn="l">
              <a:spcBef>
                <a:spcPts val="0"/>
              </a:spcBef>
              <a:spcAft>
                <a:spcPts val="0"/>
              </a:spcAft>
              <a:buSzPts val="12000"/>
              <a:buNone/>
              <a:defRPr sz="12000"/>
            </a:lvl9pPr>
          </a:lstStyle>
          <a:p>
            <a:r>
              <a:t>xx%</a:t>
            </a:r>
          </a:p>
        </p:txBody>
      </p:sp>
      <p:sp>
        <p:nvSpPr>
          <p:cNvPr id="1304" name="Google Shape;1304;p135"/>
          <p:cNvSpPr txBox="1"/>
          <p:nvPr>
            <p:ph idx="1" type="body"/>
          </p:nvPr>
        </p:nvSpPr>
        <p:spPr>
          <a:xfrm>
            <a:off x="713225" y="3072700"/>
            <a:ext cx="4437000" cy="489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pic>
        <p:nvPicPr>
          <p:cNvPr id="1305" name="Google Shape;1305;p135"/>
          <p:cNvPicPr preferRelativeResize="0"/>
          <p:nvPr/>
        </p:nvPicPr>
        <p:blipFill rotWithShape="1">
          <a:blip r:embed="rId4">
            <a:alphaModFix/>
          </a:blip>
          <a:srcRect b="0" l="0" r="0" t="0"/>
          <a:stretch/>
        </p:blipFill>
        <p:spPr>
          <a:xfrm rot="-2894983">
            <a:off x="5600400" y="-717375"/>
            <a:ext cx="1733751" cy="394745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9">
    <p:spTree>
      <p:nvGrpSpPr>
        <p:cNvPr id="1306" name="Shape 1306"/>
        <p:cNvGrpSpPr/>
        <p:nvPr/>
      </p:nvGrpSpPr>
      <p:grpSpPr>
        <a:xfrm>
          <a:off x="0" y="0"/>
          <a:ext cx="0" cy="0"/>
          <a:chOff x="0" y="0"/>
          <a:chExt cx="0" cy="0"/>
        </a:xfrm>
      </p:grpSpPr>
      <p:sp>
        <p:nvSpPr>
          <p:cNvPr id="1307" name="Google Shape;1307;p136"/>
          <p:cNvSpPr txBox="1"/>
          <p:nvPr>
            <p:ph type="title"/>
          </p:nvPr>
        </p:nvSpPr>
        <p:spPr>
          <a:xfrm>
            <a:off x="2548800" y="2057313"/>
            <a:ext cx="4046400" cy="6018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08" name="Google Shape;1308;p136"/>
          <p:cNvSpPr txBox="1"/>
          <p:nvPr>
            <p:ph idx="1" type="body"/>
          </p:nvPr>
        </p:nvSpPr>
        <p:spPr>
          <a:xfrm>
            <a:off x="2548800" y="2718094"/>
            <a:ext cx="4046400" cy="14349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pic>
        <p:nvPicPr>
          <p:cNvPr id="1309" name="Google Shape;1309;p136"/>
          <p:cNvPicPr preferRelativeResize="0"/>
          <p:nvPr/>
        </p:nvPicPr>
        <p:blipFill rotWithShape="1">
          <a:blip r:embed="rId2">
            <a:alphaModFix/>
          </a:blip>
          <a:srcRect b="0" l="0" r="0" t="0"/>
          <a:stretch/>
        </p:blipFill>
        <p:spPr>
          <a:xfrm rot="5400000">
            <a:off x="7175112" y="3103483"/>
            <a:ext cx="1947425" cy="1885850"/>
          </a:xfrm>
          <a:prstGeom prst="rect">
            <a:avLst/>
          </a:prstGeom>
          <a:noFill/>
          <a:ln>
            <a:noFill/>
          </a:ln>
        </p:spPr>
      </p:pic>
      <p:pic>
        <p:nvPicPr>
          <p:cNvPr id="1310" name="Google Shape;1310;p136"/>
          <p:cNvPicPr preferRelativeResize="0"/>
          <p:nvPr/>
        </p:nvPicPr>
        <p:blipFill rotWithShape="1">
          <a:blip r:embed="rId3">
            <a:alphaModFix/>
          </a:blip>
          <a:srcRect b="0" l="0" r="0" t="0"/>
          <a:stretch/>
        </p:blipFill>
        <p:spPr>
          <a:xfrm rot="10800000">
            <a:off x="7438728" y="-815900"/>
            <a:ext cx="2927674" cy="2271225"/>
          </a:xfrm>
          <a:prstGeom prst="rect">
            <a:avLst/>
          </a:prstGeom>
          <a:noFill/>
          <a:ln>
            <a:noFill/>
          </a:ln>
        </p:spPr>
      </p:pic>
      <p:pic>
        <p:nvPicPr>
          <p:cNvPr id="1311" name="Google Shape;1311;p136"/>
          <p:cNvPicPr preferRelativeResize="0"/>
          <p:nvPr/>
        </p:nvPicPr>
        <p:blipFill>
          <a:blip r:embed="rId4">
            <a:alphaModFix/>
          </a:blip>
          <a:stretch>
            <a:fillRect/>
          </a:stretch>
        </p:blipFill>
        <p:spPr>
          <a:xfrm rot="7597377">
            <a:off x="6955414" y="1429880"/>
            <a:ext cx="2386824" cy="4381382"/>
          </a:xfrm>
          <a:prstGeom prst="rect">
            <a:avLst/>
          </a:prstGeom>
          <a:noFill/>
          <a:ln>
            <a:noFill/>
          </a:ln>
        </p:spPr>
      </p:pic>
      <p:pic>
        <p:nvPicPr>
          <p:cNvPr id="1312" name="Google Shape;1312;p136"/>
          <p:cNvPicPr preferRelativeResize="0"/>
          <p:nvPr/>
        </p:nvPicPr>
        <p:blipFill rotWithShape="1">
          <a:blip r:embed="rId5">
            <a:alphaModFix/>
          </a:blip>
          <a:srcRect b="0" l="0" r="0" t="0"/>
          <a:stretch/>
        </p:blipFill>
        <p:spPr>
          <a:xfrm rot="-2894983">
            <a:off x="7188475" y="-717375"/>
            <a:ext cx="1733751" cy="3947450"/>
          </a:xfrm>
          <a:prstGeom prst="rect">
            <a:avLst/>
          </a:prstGeom>
          <a:noFill/>
          <a:ln>
            <a:noFill/>
          </a:ln>
        </p:spPr>
      </p:pic>
      <p:pic>
        <p:nvPicPr>
          <p:cNvPr id="1313" name="Google Shape;1313;p136"/>
          <p:cNvPicPr preferRelativeResize="0"/>
          <p:nvPr/>
        </p:nvPicPr>
        <p:blipFill rotWithShape="1">
          <a:blip r:embed="rId6">
            <a:alphaModFix/>
          </a:blip>
          <a:srcRect b="0" l="0" r="0" t="0"/>
          <a:stretch/>
        </p:blipFill>
        <p:spPr>
          <a:xfrm rot="3883291">
            <a:off x="208672" y="2630594"/>
            <a:ext cx="2569104" cy="1474162"/>
          </a:xfrm>
          <a:prstGeom prst="rect">
            <a:avLst/>
          </a:prstGeom>
          <a:noFill/>
          <a:ln>
            <a:noFill/>
          </a:ln>
        </p:spPr>
      </p:pic>
      <p:pic>
        <p:nvPicPr>
          <p:cNvPr id="1314" name="Google Shape;1314;p136"/>
          <p:cNvPicPr preferRelativeResize="0"/>
          <p:nvPr/>
        </p:nvPicPr>
        <p:blipFill rotWithShape="1">
          <a:blip r:embed="rId2">
            <a:alphaModFix/>
          </a:blip>
          <a:srcRect b="0" l="0" r="0" t="0"/>
          <a:stretch/>
        </p:blipFill>
        <p:spPr>
          <a:xfrm rot="5400000">
            <a:off x="-1153513" y="3032883"/>
            <a:ext cx="1947425" cy="1885850"/>
          </a:xfrm>
          <a:prstGeom prst="rect">
            <a:avLst/>
          </a:prstGeom>
          <a:noFill/>
          <a:ln>
            <a:noFill/>
          </a:ln>
        </p:spPr>
      </p:pic>
      <p:pic>
        <p:nvPicPr>
          <p:cNvPr id="1315" name="Google Shape;1315;p136"/>
          <p:cNvPicPr preferRelativeResize="0"/>
          <p:nvPr/>
        </p:nvPicPr>
        <p:blipFill rotWithShape="1">
          <a:blip r:embed="rId3">
            <a:alphaModFix/>
          </a:blip>
          <a:srcRect b="0" l="0" r="0" t="0"/>
          <a:stretch/>
        </p:blipFill>
        <p:spPr>
          <a:xfrm rot="10800000">
            <a:off x="-889897" y="-886500"/>
            <a:ext cx="2927674" cy="2271225"/>
          </a:xfrm>
          <a:prstGeom prst="rect">
            <a:avLst/>
          </a:prstGeom>
          <a:noFill/>
          <a:ln>
            <a:noFill/>
          </a:ln>
        </p:spPr>
      </p:pic>
      <p:pic>
        <p:nvPicPr>
          <p:cNvPr id="1316" name="Google Shape;1316;p136"/>
          <p:cNvPicPr preferRelativeResize="0"/>
          <p:nvPr/>
        </p:nvPicPr>
        <p:blipFill>
          <a:blip r:embed="rId4">
            <a:alphaModFix/>
          </a:blip>
          <a:stretch>
            <a:fillRect/>
          </a:stretch>
        </p:blipFill>
        <p:spPr>
          <a:xfrm rot="7597377">
            <a:off x="-1373211" y="1359280"/>
            <a:ext cx="2386824" cy="4381382"/>
          </a:xfrm>
          <a:prstGeom prst="rect">
            <a:avLst/>
          </a:prstGeom>
          <a:noFill/>
          <a:ln>
            <a:noFill/>
          </a:ln>
        </p:spPr>
      </p:pic>
      <p:pic>
        <p:nvPicPr>
          <p:cNvPr id="1317" name="Google Shape;1317;p136"/>
          <p:cNvPicPr preferRelativeResize="0"/>
          <p:nvPr/>
        </p:nvPicPr>
        <p:blipFill rotWithShape="1">
          <a:blip r:embed="rId5">
            <a:alphaModFix/>
          </a:blip>
          <a:srcRect b="0" l="0" r="0" t="0"/>
          <a:stretch/>
        </p:blipFill>
        <p:spPr>
          <a:xfrm rot="-2894983">
            <a:off x="-1140150" y="-787975"/>
            <a:ext cx="1733751" cy="3947450"/>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_1">
    <p:spTree>
      <p:nvGrpSpPr>
        <p:cNvPr id="1318" name="Shape 1318"/>
        <p:cNvGrpSpPr/>
        <p:nvPr/>
      </p:nvGrpSpPr>
      <p:grpSpPr>
        <a:xfrm>
          <a:off x="0" y="0"/>
          <a:ext cx="0" cy="0"/>
          <a:chOff x="0" y="0"/>
          <a:chExt cx="0" cy="0"/>
        </a:xfrm>
      </p:grpSpPr>
      <p:sp>
        <p:nvSpPr>
          <p:cNvPr id="1319" name="Google Shape;1319;p137"/>
          <p:cNvSpPr txBox="1"/>
          <p:nvPr>
            <p:ph type="title"/>
          </p:nvPr>
        </p:nvSpPr>
        <p:spPr>
          <a:xfrm>
            <a:off x="796825" y="1794475"/>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20" name="Google Shape;1320;p137"/>
          <p:cNvSpPr txBox="1"/>
          <p:nvPr>
            <p:ph idx="1" type="subTitle"/>
          </p:nvPr>
        </p:nvSpPr>
        <p:spPr>
          <a:xfrm>
            <a:off x="796825" y="2162984"/>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321" name="Google Shape;1321;p137"/>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2" name="Google Shape;1322;p137"/>
          <p:cNvSpPr txBox="1"/>
          <p:nvPr>
            <p:ph idx="3" type="title"/>
          </p:nvPr>
        </p:nvSpPr>
        <p:spPr>
          <a:xfrm>
            <a:off x="3374525" y="1794475"/>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23" name="Google Shape;1323;p137"/>
          <p:cNvSpPr txBox="1"/>
          <p:nvPr>
            <p:ph idx="4" type="subTitle"/>
          </p:nvPr>
        </p:nvSpPr>
        <p:spPr>
          <a:xfrm>
            <a:off x="3374525" y="2162984"/>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324" name="Google Shape;1324;p137"/>
          <p:cNvSpPr txBox="1"/>
          <p:nvPr>
            <p:ph idx="5" type="title"/>
          </p:nvPr>
        </p:nvSpPr>
        <p:spPr>
          <a:xfrm>
            <a:off x="796825" y="3472591"/>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25" name="Google Shape;1325;p137"/>
          <p:cNvSpPr txBox="1"/>
          <p:nvPr>
            <p:ph idx="6" type="subTitle"/>
          </p:nvPr>
        </p:nvSpPr>
        <p:spPr>
          <a:xfrm>
            <a:off x="796825" y="3841100"/>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326" name="Google Shape;1326;p137"/>
          <p:cNvSpPr txBox="1"/>
          <p:nvPr>
            <p:ph idx="7" type="title"/>
          </p:nvPr>
        </p:nvSpPr>
        <p:spPr>
          <a:xfrm>
            <a:off x="3374525" y="3472591"/>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27" name="Google Shape;1327;p137"/>
          <p:cNvSpPr txBox="1"/>
          <p:nvPr>
            <p:ph idx="8" type="subTitle"/>
          </p:nvPr>
        </p:nvSpPr>
        <p:spPr>
          <a:xfrm>
            <a:off x="3374525" y="3841100"/>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328" name="Google Shape;1328;p137"/>
          <p:cNvSpPr txBox="1"/>
          <p:nvPr>
            <p:ph idx="9" type="title"/>
          </p:nvPr>
        </p:nvSpPr>
        <p:spPr>
          <a:xfrm>
            <a:off x="5952150" y="1794475"/>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29" name="Google Shape;1329;p137"/>
          <p:cNvSpPr txBox="1"/>
          <p:nvPr>
            <p:ph idx="13" type="subTitle"/>
          </p:nvPr>
        </p:nvSpPr>
        <p:spPr>
          <a:xfrm>
            <a:off x="5952150" y="2162984"/>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330" name="Google Shape;1330;p137"/>
          <p:cNvSpPr txBox="1"/>
          <p:nvPr>
            <p:ph idx="14" type="title"/>
          </p:nvPr>
        </p:nvSpPr>
        <p:spPr>
          <a:xfrm>
            <a:off x="5952150" y="3472591"/>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1" name="Google Shape;1331;p137"/>
          <p:cNvSpPr txBox="1"/>
          <p:nvPr>
            <p:ph idx="15" type="subTitle"/>
          </p:nvPr>
        </p:nvSpPr>
        <p:spPr>
          <a:xfrm>
            <a:off x="5952150" y="3841100"/>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332" name="Google Shape;1332;p137"/>
          <p:cNvPicPr preferRelativeResize="0"/>
          <p:nvPr/>
        </p:nvPicPr>
        <p:blipFill rotWithShape="1">
          <a:blip r:embed="rId2">
            <a:alphaModFix/>
          </a:blip>
          <a:srcRect b="0" l="0" r="0" t="0"/>
          <a:stretch/>
        </p:blipFill>
        <p:spPr>
          <a:xfrm rot="-10059469">
            <a:off x="-250407" y="191408"/>
            <a:ext cx="1320763" cy="3203783"/>
          </a:xfrm>
          <a:prstGeom prst="rect">
            <a:avLst/>
          </a:prstGeom>
          <a:noFill/>
          <a:ln>
            <a:noFill/>
          </a:ln>
        </p:spPr>
      </p:pic>
      <p:pic>
        <p:nvPicPr>
          <p:cNvPr id="1333" name="Google Shape;1333;p137"/>
          <p:cNvPicPr preferRelativeResize="0"/>
          <p:nvPr/>
        </p:nvPicPr>
        <p:blipFill rotWithShape="1">
          <a:blip r:embed="rId3">
            <a:alphaModFix/>
          </a:blip>
          <a:srcRect b="0" l="0" r="0" t="0"/>
          <a:stretch/>
        </p:blipFill>
        <p:spPr>
          <a:xfrm flipH="1" rot="5400000">
            <a:off x="-327025" y="-99117"/>
            <a:ext cx="1179500" cy="1528135"/>
          </a:xfrm>
          <a:prstGeom prst="rect">
            <a:avLst/>
          </a:prstGeom>
          <a:noFill/>
          <a:ln>
            <a:noFill/>
          </a:ln>
        </p:spPr>
      </p:pic>
      <p:pic>
        <p:nvPicPr>
          <p:cNvPr id="1334" name="Google Shape;1334;p137"/>
          <p:cNvPicPr preferRelativeResize="0"/>
          <p:nvPr/>
        </p:nvPicPr>
        <p:blipFill rotWithShape="1">
          <a:blip r:embed="rId4">
            <a:alphaModFix/>
          </a:blip>
          <a:srcRect b="0" l="0" r="0" t="0"/>
          <a:stretch/>
        </p:blipFill>
        <p:spPr>
          <a:xfrm rot="-3">
            <a:off x="7978008" y="2558906"/>
            <a:ext cx="1796434" cy="4090188"/>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
    <p:spTree>
      <p:nvGrpSpPr>
        <p:cNvPr id="1335" name="Shape 1335"/>
        <p:cNvGrpSpPr/>
        <p:nvPr/>
      </p:nvGrpSpPr>
      <p:grpSpPr>
        <a:xfrm>
          <a:off x="0" y="0"/>
          <a:ext cx="0" cy="0"/>
          <a:chOff x="0" y="0"/>
          <a:chExt cx="0" cy="0"/>
        </a:xfrm>
      </p:grpSpPr>
      <p:sp>
        <p:nvSpPr>
          <p:cNvPr id="1336" name="Google Shape;1336;p138"/>
          <p:cNvSpPr txBox="1"/>
          <p:nvPr>
            <p:ph idx="1" type="subTitle"/>
          </p:nvPr>
        </p:nvSpPr>
        <p:spPr>
          <a:xfrm>
            <a:off x="2640050" y="2283675"/>
            <a:ext cx="3863700" cy="13881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337" name="Google Shape;1337;p138"/>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338" name="Google Shape;1338;p138"/>
          <p:cNvPicPr preferRelativeResize="0"/>
          <p:nvPr/>
        </p:nvPicPr>
        <p:blipFill rotWithShape="1">
          <a:blip r:embed="rId2">
            <a:alphaModFix/>
          </a:blip>
          <a:srcRect b="0" l="0" r="0" t="0"/>
          <a:stretch/>
        </p:blipFill>
        <p:spPr>
          <a:xfrm flipH="1" rot="-3883295">
            <a:off x="183142" y="3147922"/>
            <a:ext cx="2309974" cy="1325469"/>
          </a:xfrm>
          <a:prstGeom prst="rect">
            <a:avLst/>
          </a:prstGeom>
          <a:noFill/>
          <a:ln>
            <a:noFill/>
          </a:ln>
        </p:spPr>
      </p:pic>
      <p:pic>
        <p:nvPicPr>
          <p:cNvPr id="1339" name="Google Shape;1339;p138"/>
          <p:cNvPicPr preferRelativeResize="0"/>
          <p:nvPr/>
        </p:nvPicPr>
        <p:blipFill rotWithShape="1">
          <a:blip r:embed="rId3">
            <a:alphaModFix/>
          </a:blip>
          <a:srcRect b="0" l="0" r="0" t="0"/>
          <a:stretch/>
        </p:blipFill>
        <p:spPr>
          <a:xfrm flipH="1">
            <a:off x="83624" y="1801283"/>
            <a:ext cx="1655192" cy="1602859"/>
          </a:xfrm>
          <a:prstGeom prst="rect">
            <a:avLst/>
          </a:prstGeom>
          <a:noFill/>
          <a:ln>
            <a:noFill/>
          </a:ln>
        </p:spPr>
      </p:pic>
      <p:pic>
        <p:nvPicPr>
          <p:cNvPr id="1340" name="Google Shape;1340;p138"/>
          <p:cNvPicPr preferRelativeResize="0"/>
          <p:nvPr/>
        </p:nvPicPr>
        <p:blipFill rotWithShape="1">
          <a:blip r:embed="rId4">
            <a:alphaModFix/>
          </a:blip>
          <a:srcRect b="0" l="0" r="0" t="0"/>
          <a:stretch/>
        </p:blipFill>
        <p:spPr>
          <a:xfrm flipH="1" rot="1639246">
            <a:off x="-112326" y="-148575"/>
            <a:ext cx="1733751" cy="3947450"/>
          </a:xfrm>
          <a:prstGeom prst="rect">
            <a:avLst/>
          </a:prstGeom>
          <a:noFill/>
          <a:ln>
            <a:noFill/>
          </a:ln>
        </p:spPr>
      </p:pic>
      <p:pic>
        <p:nvPicPr>
          <p:cNvPr id="1341" name="Google Shape;1341;p138"/>
          <p:cNvPicPr preferRelativeResize="0"/>
          <p:nvPr/>
        </p:nvPicPr>
        <p:blipFill>
          <a:blip r:embed="rId5">
            <a:alphaModFix/>
          </a:blip>
          <a:stretch>
            <a:fillRect/>
          </a:stretch>
        </p:blipFill>
        <p:spPr>
          <a:xfrm flipH="1" rot="6057767">
            <a:off x="7202025" y="1933876"/>
            <a:ext cx="1840875" cy="1700025"/>
          </a:xfrm>
          <a:prstGeom prst="rect">
            <a:avLst/>
          </a:prstGeom>
          <a:noFill/>
          <a:ln>
            <a:noFill/>
          </a:ln>
        </p:spPr>
      </p:pic>
      <p:pic>
        <p:nvPicPr>
          <p:cNvPr id="1342" name="Google Shape;1342;p138"/>
          <p:cNvPicPr preferRelativeResize="0"/>
          <p:nvPr/>
        </p:nvPicPr>
        <p:blipFill>
          <a:blip r:embed="rId6">
            <a:alphaModFix/>
          </a:blip>
          <a:stretch>
            <a:fillRect/>
          </a:stretch>
        </p:blipFill>
        <p:spPr>
          <a:xfrm>
            <a:off x="6602325" y="1217667"/>
            <a:ext cx="2386824" cy="4381382"/>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
    <p:spTree>
      <p:nvGrpSpPr>
        <p:cNvPr id="1343" name="Shape 1343"/>
        <p:cNvGrpSpPr/>
        <p:nvPr/>
      </p:nvGrpSpPr>
      <p:grpSpPr>
        <a:xfrm>
          <a:off x="0" y="0"/>
          <a:ext cx="0" cy="0"/>
          <a:chOff x="0" y="0"/>
          <a:chExt cx="0" cy="0"/>
        </a:xfrm>
      </p:grpSpPr>
      <p:sp>
        <p:nvSpPr>
          <p:cNvPr id="1344" name="Google Shape;1344;p139"/>
          <p:cNvSpPr txBox="1"/>
          <p:nvPr>
            <p:ph idx="1" type="subTitle"/>
          </p:nvPr>
        </p:nvSpPr>
        <p:spPr>
          <a:xfrm>
            <a:off x="1729425" y="1735225"/>
            <a:ext cx="5685000" cy="28689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Char char="●"/>
              <a:defRPr/>
            </a:lvl1pPr>
            <a:lvl2pPr lvl="1">
              <a:spcBef>
                <a:spcPts val="0"/>
              </a:spcBef>
              <a:spcAft>
                <a:spcPts val="0"/>
              </a:spcAft>
              <a:buSzPts val="1600"/>
              <a:buChar char="○"/>
              <a:defRPr/>
            </a:lvl2pPr>
            <a:lvl3pPr lvl="2">
              <a:spcBef>
                <a:spcPts val="0"/>
              </a:spcBef>
              <a:spcAft>
                <a:spcPts val="0"/>
              </a:spcAft>
              <a:buSzPts val="1600"/>
              <a:buChar char="■"/>
              <a:defRPr/>
            </a:lvl3pPr>
            <a:lvl4pPr lvl="3">
              <a:spcBef>
                <a:spcPts val="0"/>
              </a:spcBef>
              <a:spcAft>
                <a:spcPts val="0"/>
              </a:spcAft>
              <a:buSzPts val="1600"/>
              <a:buChar char="●"/>
              <a:defRPr/>
            </a:lvl4pPr>
            <a:lvl5pPr lvl="4">
              <a:spcBef>
                <a:spcPts val="0"/>
              </a:spcBef>
              <a:spcAft>
                <a:spcPts val="0"/>
              </a:spcAft>
              <a:buSzPts val="1600"/>
              <a:buChar char="○"/>
              <a:defRPr/>
            </a:lvl5pPr>
            <a:lvl6pPr lvl="5">
              <a:spcBef>
                <a:spcPts val="0"/>
              </a:spcBef>
              <a:spcAft>
                <a:spcPts val="0"/>
              </a:spcAft>
              <a:buSzPts val="1600"/>
              <a:buChar char="■"/>
              <a:defRPr/>
            </a:lvl6pPr>
            <a:lvl7pPr lvl="6">
              <a:spcBef>
                <a:spcPts val="0"/>
              </a:spcBef>
              <a:spcAft>
                <a:spcPts val="0"/>
              </a:spcAft>
              <a:buSzPts val="1600"/>
              <a:buChar char="●"/>
              <a:defRPr/>
            </a:lvl7pPr>
            <a:lvl8pPr lvl="7">
              <a:spcBef>
                <a:spcPts val="0"/>
              </a:spcBef>
              <a:spcAft>
                <a:spcPts val="0"/>
              </a:spcAft>
              <a:buSzPts val="1600"/>
              <a:buChar char="○"/>
              <a:defRPr/>
            </a:lvl8pPr>
            <a:lvl9pPr lvl="8">
              <a:spcBef>
                <a:spcPts val="0"/>
              </a:spcBef>
              <a:spcAft>
                <a:spcPts val="0"/>
              </a:spcAft>
              <a:buSzPts val="1600"/>
              <a:buChar char="■"/>
              <a:defRPr/>
            </a:lvl9pPr>
          </a:lstStyle>
          <a:p/>
        </p:txBody>
      </p:sp>
      <p:sp>
        <p:nvSpPr>
          <p:cNvPr id="1345" name="Google Shape;1345;p139"/>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346" name="Google Shape;1346;p139"/>
          <p:cNvPicPr preferRelativeResize="0"/>
          <p:nvPr/>
        </p:nvPicPr>
        <p:blipFill rotWithShape="1">
          <a:blip r:embed="rId2">
            <a:alphaModFix/>
          </a:blip>
          <a:srcRect b="0" l="0" r="0" t="0"/>
          <a:stretch/>
        </p:blipFill>
        <p:spPr>
          <a:xfrm rot="9160750">
            <a:off x="7533060" y="-626757"/>
            <a:ext cx="2002458" cy="4559255"/>
          </a:xfrm>
          <a:prstGeom prst="rect">
            <a:avLst/>
          </a:prstGeom>
          <a:noFill/>
          <a:ln>
            <a:noFill/>
          </a:ln>
        </p:spPr>
      </p:pic>
      <p:pic>
        <p:nvPicPr>
          <p:cNvPr id="1347" name="Google Shape;1347;p139"/>
          <p:cNvPicPr preferRelativeResize="0"/>
          <p:nvPr/>
        </p:nvPicPr>
        <p:blipFill rotWithShape="1">
          <a:blip r:embed="rId3">
            <a:alphaModFix/>
          </a:blip>
          <a:srcRect b="0" l="0" r="0" t="0"/>
          <a:stretch/>
        </p:blipFill>
        <p:spPr>
          <a:xfrm rot="-8859426">
            <a:off x="-1146437" y="1931239"/>
            <a:ext cx="2569104" cy="1474162"/>
          </a:xfrm>
          <a:prstGeom prst="rect">
            <a:avLst/>
          </a:prstGeom>
          <a:noFill/>
          <a:ln>
            <a:noFill/>
          </a:ln>
        </p:spPr>
      </p:pic>
      <p:pic>
        <p:nvPicPr>
          <p:cNvPr id="1348" name="Google Shape;1348;p139"/>
          <p:cNvPicPr preferRelativeResize="0"/>
          <p:nvPr/>
        </p:nvPicPr>
        <p:blipFill rotWithShape="1">
          <a:blip r:embed="rId4">
            <a:alphaModFix/>
          </a:blip>
          <a:srcRect b="0" l="0" r="0" t="0"/>
          <a:stretch/>
        </p:blipFill>
        <p:spPr>
          <a:xfrm rot="-5400000">
            <a:off x="31139" y="1469895"/>
            <a:ext cx="1393300" cy="1349250"/>
          </a:xfrm>
          <a:prstGeom prst="rect">
            <a:avLst/>
          </a:prstGeom>
          <a:noFill/>
          <a:ln>
            <a:noFill/>
          </a:ln>
        </p:spPr>
      </p:pic>
      <p:pic>
        <p:nvPicPr>
          <p:cNvPr id="1349" name="Google Shape;1349;p139"/>
          <p:cNvPicPr preferRelativeResize="0"/>
          <p:nvPr/>
        </p:nvPicPr>
        <p:blipFill rotWithShape="1">
          <a:blip r:embed="rId5">
            <a:alphaModFix/>
          </a:blip>
          <a:srcRect b="0" l="0" r="0" t="0"/>
          <a:stretch/>
        </p:blipFill>
        <p:spPr>
          <a:xfrm rot="-5400000">
            <a:off x="-1511861" y="3483875"/>
            <a:ext cx="4008350" cy="2873900"/>
          </a:xfrm>
          <a:prstGeom prst="rect">
            <a:avLst/>
          </a:prstGeom>
          <a:noFill/>
          <a:ln>
            <a:noFill/>
          </a:ln>
        </p:spPr>
      </p:pic>
      <p:pic>
        <p:nvPicPr>
          <p:cNvPr id="1350" name="Google Shape;1350;p139"/>
          <p:cNvPicPr preferRelativeResize="0"/>
          <p:nvPr/>
        </p:nvPicPr>
        <p:blipFill rotWithShape="1">
          <a:blip r:embed="rId6">
            <a:alphaModFix/>
          </a:blip>
          <a:srcRect b="0" l="0" r="0" t="0"/>
          <a:stretch/>
        </p:blipFill>
        <p:spPr>
          <a:xfrm rot="10134819">
            <a:off x="8170864" y="1156945"/>
            <a:ext cx="1924050" cy="4667250"/>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4_1_1">
    <p:spTree>
      <p:nvGrpSpPr>
        <p:cNvPr id="1351" name="Shape 1351"/>
        <p:cNvGrpSpPr/>
        <p:nvPr/>
      </p:nvGrpSpPr>
      <p:grpSpPr>
        <a:xfrm>
          <a:off x="0" y="0"/>
          <a:ext cx="0" cy="0"/>
          <a:chOff x="0" y="0"/>
          <a:chExt cx="0" cy="0"/>
        </a:xfrm>
      </p:grpSpPr>
      <p:sp>
        <p:nvSpPr>
          <p:cNvPr id="1352" name="Google Shape;1352;p140"/>
          <p:cNvSpPr txBox="1"/>
          <p:nvPr>
            <p:ph idx="1" type="subTitle"/>
          </p:nvPr>
        </p:nvSpPr>
        <p:spPr>
          <a:xfrm>
            <a:off x="1275750" y="2296400"/>
            <a:ext cx="2906100" cy="11559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353" name="Google Shape;1353;p140"/>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354" name="Google Shape;1354;p140"/>
          <p:cNvPicPr preferRelativeResize="0"/>
          <p:nvPr/>
        </p:nvPicPr>
        <p:blipFill rotWithShape="1">
          <a:blip r:embed="rId2">
            <a:alphaModFix/>
          </a:blip>
          <a:srcRect b="0" l="0" r="0" t="0"/>
          <a:stretch/>
        </p:blipFill>
        <p:spPr>
          <a:xfrm flipH="1" rot="665182">
            <a:off x="7579958" y="1446998"/>
            <a:ext cx="1492285" cy="3619903"/>
          </a:xfrm>
          <a:prstGeom prst="rect">
            <a:avLst/>
          </a:prstGeom>
          <a:noFill/>
          <a:ln>
            <a:noFill/>
          </a:ln>
        </p:spPr>
      </p:pic>
      <p:pic>
        <p:nvPicPr>
          <p:cNvPr id="1355" name="Google Shape;1355;p140"/>
          <p:cNvPicPr preferRelativeResize="0"/>
          <p:nvPr/>
        </p:nvPicPr>
        <p:blipFill rotWithShape="1">
          <a:blip r:embed="rId3">
            <a:alphaModFix/>
          </a:blip>
          <a:srcRect b="0" l="0" r="0" t="0"/>
          <a:stretch/>
        </p:blipFill>
        <p:spPr>
          <a:xfrm rot="358732">
            <a:off x="-796229" y="377347"/>
            <a:ext cx="2002458" cy="4559257"/>
          </a:xfrm>
          <a:prstGeom prst="rect">
            <a:avLst/>
          </a:prstGeom>
          <a:noFill/>
          <a:ln>
            <a:noFill/>
          </a:ln>
        </p:spPr>
      </p:pic>
      <p:pic>
        <p:nvPicPr>
          <p:cNvPr id="1356" name="Google Shape;1356;p140"/>
          <p:cNvPicPr preferRelativeResize="0"/>
          <p:nvPr/>
        </p:nvPicPr>
        <p:blipFill>
          <a:blip r:embed="rId4">
            <a:alphaModFix/>
          </a:blip>
          <a:stretch>
            <a:fillRect/>
          </a:stretch>
        </p:blipFill>
        <p:spPr>
          <a:xfrm>
            <a:off x="7491801" y="222617"/>
            <a:ext cx="2386824" cy="4381382"/>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357" name="Shape 1357"/>
        <p:cNvGrpSpPr/>
        <p:nvPr/>
      </p:nvGrpSpPr>
      <p:grpSpPr>
        <a:xfrm>
          <a:off x="0" y="0"/>
          <a:ext cx="0" cy="0"/>
          <a:chOff x="0" y="0"/>
          <a:chExt cx="0" cy="0"/>
        </a:xfrm>
      </p:grpSpPr>
      <p:sp>
        <p:nvSpPr>
          <p:cNvPr id="1358" name="Google Shape;1358;p141"/>
          <p:cNvSpPr txBox="1"/>
          <p:nvPr>
            <p:ph hasCustomPrompt="1" type="title"/>
          </p:nvPr>
        </p:nvSpPr>
        <p:spPr>
          <a:xfrm>
            <a:off x="2519813" y="730000"/>
            <a:ext cx="4444500" cy="63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359" name="Google Shape;1359;p141"/>
          <p:cNvSpPr txBox="1"/>
          <p:nvPr>
            <p:ph idx="1" type="subTitle"/>
          </p:nvPr>
        </p:nvSpPr>
        <p:spPr>
          <a:xfrm>
            <a:off x="2519813" y="1291600"/>
            <a:ext cx="4444500" cy="45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solidFill>
                  <a:srgbClr val="242424"/>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360" name="Google Shape;1360;p141"/>
          <p:cNvSpPr txBox="1"/>
          <p:nvPr>
            <p:ph hasCustomPrompt="1" idx="2" type="title"/>
          </p:nvPr>
        </p:nvSpPr>
        <p:spPr>
          <a:xfrm>
            <a:off x="2519813" y="2062050"/>
            <a:ext cx="4444500" cy="63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361" name="Google Shape;1361;p141"/>
          <p:cNvSpPr txBox="1"/>
          <p:nvPr>
            <p:ph idx="3" type="subTitle"/>
          </p:nvPr>
        </p:nvSpPr>
        <p:spPr>
          <a:xfrm>
            <a:off x="2519813" y="2623650"/>
            <a:ext cx="4444500" cy="45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solidFill>
                  <a:srgbClr val="242424"/>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362" name="Google Shape;1362;p141"/>
          <p:cNvSpPr txBox="1"/>
          <p:nvPr>
            <p:ph hasCustomPrompt="1" idx="4" type="title"/>
          </p:nvPr>
        </p:nvSpPr>
        <p:spPr>
          <a:xfrm>
            <a:off x="2519813" y="3394100"/>
            <a:ext cx="4444500" cy="63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363" name="Google Shape;1363;p141"/>
          <p:cNvSpPr txBox="1"/>
          <p:nvPr>
            <p:ph idx="5" type="subTitle"/>
          </p:nvPr>
        </p:nvSpPr>
        <p:spPr>
          <a:xfrm>
            <a:off x="2349863" y="3955700"/>
            <a:ext cx="4784400" cy="45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solidFill>
                  <a:srgbClr val="242424"/>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364" name="Google Shape;1364;p141"/>
          <p:cNvPicPr preferRelativeResize="0"/>
          <p:nvPr/>
        </p:nvPicPr>
        <p:blipFill rotWithShape="1">
          <a:blip r:embed="rId2">
            <a:alphaModFix/>
          </a:blip>
          <a:srcRect b="0" l="0" r="0" t="0"/>
          <a:stretch/>
        </p:blipFill>
        <p:spPr>
          <a:xfrm flipH="1" rot="-2700007">
            <a:off x="25048" y="82573"/>
            <a:ext cx="1572004" cy="3813303"/>
          </a:xfrm>
          <a:prstGeom prst="rect">
            <a:avLst/>
          </a:prstGeom>
          <a:noFill/>
          <a:ln>
            <a:noFill/>
          </a:ln>
        </p:spPr>
      </p:pic>
      <p:pic>
        <p:nvPicPr>
          <p:cNvPr id="1365" name="Google Shape;1365;p141"/>
          <p:cNvPicPr preferRelativeResize="0"/>
          <p:nvPr/>
        </p:nvPicPr>
        <p:blipFill rotWithShape="1">
          <a:blip r:embed="rId3">
            <a:alphaModFix/>
          </a:blip>
          <a:srcRect b="0" l="0" r="0" t="0"/>
          <a:stretch/>
        </p:blipFill>
        <p:spPr>
          <a:xfrm rot="4778591">
            <a:off x="-1087250" y="975950"/>
            <a:ext cx="3084300" cy="2211400"/>
          </a:xfrm>
          <a:prstGeom prst="rect">
            <a:avLst/>
          </a:prstGeom>
          <a:noFill/>
          <a:ln>
            <a:noFill/>
          </a:ln>
        </p:spPr>
      </p:pic>
      <p:pic>
        <p:nvPicPr>
          <p:cNvPr id="1366" name="Google Shape;1366;p141"/>
          <p:cNvPicPr preferRelativeResize="0"/>
          <p:nvPr/>
        </p:nvPicPr>
        <p:blipFill rotWithShape="1">
          <a:blip r:embed="rId4">
            <a:alphaModFix/>
          </a:blip>
          <a:srcRect b="0" l="0" r="0" t="0"/>
          <a:stretch/>
        </p:blipFill>
        <p:spPr>
          <a:xfrm rot="10800000">
            <a:off x="6969861" y="3334438"/>
            <a:ext cx="2372929" cy="1840875"/>
          </a:xfrm>
          <a:prstGeom prst="rect">
            <a:avLst/>
          </a:prstGeom>
          <a:noFill/>
          <a:ln>
            <a:noFill/>
          </a:ln>
        </p:spPr>
      </p:pic>
      <p:pic>
        <p:nvPicPr>
          <p:cNvPr id="1367" name="Google Shape;1367;p141"/>
          <p:cNvPicPr preferRelativeResize="0"/>
          <p:nvPr/>
        </p:nvPicPr>
        <p:blipFill rotWithShape="1">
          <a:blip r:embed="rId5">
            <a:alphaModFix/>
          </a:blip>
          <a:srcRect b="0" l="0" r="0" t="0"/>
          <a:stretch/>
        </p:blipFill>
        <p:spPr>
          <a:xfrm rot="5400000">
            <a:off x="7302250" y="2628225"/>
            <a:ext cx="1393300" cy="1349250"/>
          </a:xfrm>
          <a:prstGeom prst="rect">
            <a:avLst/>
          </a:prstGeom>
          <a:noFill/>
          <a:ln>
            <a:noFill/>
          </a:ln>
        </p:spPr>
      </p:pic>
      <p:pic>
        <p:nvPicPr>
          <p:cNvPr id="1368" name="Google Shape;1368;p141"/>
          <p:cNvPicPr preferRelativeResize="0"/>
          <p:nvPr/>
        </p:nvPicPr>
        <p:blipFill rotWithShape="1">
          <a:blip r:embed="rId6">
            <a:alphaModFix/>
          </a:blip>
          <a:srcRect b="0" l="0" r="0" t="0"/>
          <a:stretch/>
        </p:blipFill>
        <p:spPr>
          <a:xfrm rot="-8">
            <a:off x="7340345" y="292123"/>
            <a:ext cx="2002458" cy="455925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2">
    <p:spTree>
      <p:nvGrpSpPr>
        <p:cNvPr id="1369" name="Shape 1369"/>
        <p:cNvGrpSpPr/>
        <p:nvPr/>
      </p:nvGrpSpPr>
      <p:grpSpPr>
        <a:xfrm>
          <a:off x="0" y="0"/>
          <a:ext cx="0" cy="0"/>
          <a:chOff x="0" y="0"/>
          <a:chExt cx="0" cy="0"/>
        </a:xfrm>
      </p:grpSpPr>
      <p:sp>
        <p:nvSpPr>
          <p:cNvPr id="1370" name="Google Shape;1370;p142"/>
          <p:cNvSpPr txBox="1"/>
          <p:nvPr>
            <p:ph type="title"/>
          </p:nvPr>
        </p:nvSpPr>
        <p:spPr>
          <a:xfrm>
            <a:off x="2085675" y="1468448"/>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1371" name="Google Shape;1371;p142"/>
          <p:cNvSpPr txBox="1"/>
          <p:nvPr>
            <p:ph idx="1" type="subTitle"/>
          </p:nvPr>
        </p:nvSpPr>
        <p:spPr>
          <a:xfrm>
            <a:off x="2085675" y="1836957"/>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372" name="Google Shape;1372;p142"/>
          <p:cNvSpPr txBox="1"/>
          <p:nvPr>
            <p:ph idx="2" type="title"/>
          </p:nvPr>
        </p:nvSpPr>
        <p:spPr>
          <a:xfrm>
            <a:off x="4663375" y="1468448"/>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1373" name="Google Shape;1373;p142"/>
          <p:cNvSpPr txBox="1"/>
          <p:nvPr>
            <p:ph idx="3" type="subTitle"/>
          </p:nvPr>
        </p:nvSpPr>
        <p:spPr>
          <a:xfrm>
            <a:off x="4663375" y="1836957"/>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lgn="r">
              <a:spcBef>
                <a:spcPts val="0"/>
              </a:spcBef>
              <a:spcAft>
                <a:spcPts val="0"/>
              </a:spcAft>
              <a:buSzPts val="1600"/>
              <a:buNone/>
              <a:defRPr/>
            </a:lvl2pPr>
            <a:lvl3pPr lvl="2" algn="r">
              <a:spcBef>
                <a:spcPts val="0"/>
              </a:spcBef>
              <a:spcAft>
                <a:spcPts val="0"/>
              </a:spcAft>
              <a:buSzPts val="1600"/>
              <a:buNone/>
              <a:defRPr/>
            </a:lvl3pPr>
            <a:lvl4pPr lvl="3" algn="r">
              <a:spcBef>
                <a:spcPts val="0"/>
              </a:spcBef>
              <a:spcAft>
                <a:spcPts val="0"/>
              </a:spcAft>
              <a:buSzPts val="1600"/>
              <a:buNone/>
              <a:defRPr/>
            </a:lvl4pPr>
            <a:lvl5pPr lvl="4" algn="r">
              <a:spcBef>
                <a:spcPts val="0"/>
              </a:spcBef>
              <a:spcAft>
                <a:spcPts val="0"/>
              </a:spcAft>
              <a:buSzPts val="1600"/>
              <a:buNone/>
              <a:defRPr/>
            </a:lvl5pPr>
            <a:lvl6pPr lvl="5" algn="r">
              <a:spcBef>
                <a:spcPts val="0"/>
              </a:spcBef>
              <a:spcAft>
                <a:spcPts val="0"/>
              </a:spcAft>
              <a:buSzPts val="1600"/>
              <a:buNone/>
              <a:defRPr/>
            </a:lvl6pPr>
            <a:lvl7pPr lvl="6" algn="r">
              <a:spcBef>
                <a:spcPts val="0"/>
              </a:spcBef>
              <a:spcAft>
                <a:spcPts val="0"/>
              </a:spcAft>
              <a:buSzPts val="1600"/>
              <a:buNone/>
              <a:defRPr/>
            </a:lvl7pPr>
            <a:lvl8pPr lvl="7" algn="r">
              <a:spcBef>
                <a:spcPts val="0"/>
              </a:spcBef>
              <a:spcAft>
                <a:spcPts val="0"/>
              </a:spcAft>
              <a:buSzPts val="1600"/>
              <a:buNone/>
              <a:defRPr/>
            </a:lvl8pPr>
            <a:lvl9pPr lvl="8" algn="r">
              <a:spcBef>
                <a:spcPts val="0"/>
              </a:spcBef>
              <a:spcAft>
                <a:spcPts val="0"/>
              </a:spcAft>
              <a:buSzPts val="1600"/>
              <a:buNone/>
              <a:defRPr/>
            </a:lvl9pPr>
          </a:lstStyle>
          <a:p/>
        </p:txBody>
      </p:sp>
      <p:sp>
        <p:nvSpPr>
          <p:cNvPr id="1374" name="Google Shape;1374;p142"/>
          <p:cNvSpPr txBox="1"/>
          <p:nvPr>
            <p:ph idx="4" type="title"/>
          </p:nvPr>
        </p:nvSpPr>
        <p:spPr>
          <a:xfrm>
            <a:off x="2085675" y="3222764"/>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1375" name="Google Shape;1375;p142"/>
          <p:cNvSpPr txBox="1"/>
          <p:nvPr>
            <p:ph idx="5" type="subTitle"/>
          </p:nvPr>
        </p:nvSpPr>
        <p:spPr>
          <a:xfrm>
            <a:off x="2085675" y="3591273"/>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376" name="Google Shape;1376;p142"/>
          <p:cNvSpPr txBox="1"/>
          <p:nvPr>
            <p:ph idx="6" type="title"/>
          </p:nvPr>
        </p:nvSpPr>
        <p:spPr>
          <a:xfrm>
            <a:off x="4663413" y="3236135"/>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1377" name="Google Shape;1377;p142"/>
          <p:cNvSpPr txBox="1"/>
          <p:nvPr>
            <p:ph idx="7" type="subTitle"/>
          </p:nvPr>
        </p:nvSpPr>
        <p:spPr>
          <a:xfrm>
            <a:off x="4663412" y="3604644"/>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lgn="r">
              <a:spcBef>
                <a:spcPts val="0"/>
              </a:spcBef>
              <a:spcAft>
                <a:spcPts val="0"/>
              </a:spcAft>
              <a:buSzPts val="1600"/>
              <a:buNone/>
              <a:defRPr/>
            </a:lvl2pPr>
            <a:lvl3pPr lvl="2" algn="r">
              <a:spcBef>
                <a:spcPts val="0"/>
              </a:spcBef>
              <a:spcAft>
                <a:spcPts val="0"/>
              </a:spcAft>
              <a:buSzPts val="1600"/>
              <a:buNone/>
              <a:defRPr/>
            </a:lvl3pPr>
            <a:lvl4pPr lvl="3" algn="r">
              <a:spcBef>
                <a:spcPts val="0"/>
              </a:spcBef>
              <a:spcAft>
                <a:spcPts val="0"/>
              </a:spcAft>
              <a:buSzPts val="1600"/>
              <a:buNone/>
              <a:defRPr/>
            </a:lvl4pPr>
            <a:lvl5pPr lvl="4" algn="r">
              <a:spcBef>
                <a:spcPts val="0"/>
              </a:spcBef>
              <a:spcAft>
                <a:spcPts val="0"/>
              </a:spcAft>
              <a:buSzPts val="1600"/>
              <a:buNone/>
              <a:defRPr/>
            </a:lvl5pPr>
            <a:lvl6pPr lvl="5" algn="r">
              <a:spcBef>
                <a:spcPts val="0"/>
              </a:spcBef>
              <a:spcAft>
                <a:spcPts val="0"/>
              </a:spcAft>
              <a:buSzPts val="1600"/>
              <a:buNone/>
              <a:defRPr/>
            </a:lvl6pPr>
            <a:lvl7pPr lvl="6" algn="r">
              <a:spcBef>
                <a:spcPts val="0"/>
              </a:spcBef>
              <a:spcAft>
                <a:spcPts val="0"/>
              </a:spcAft>
              <a:buSzPts val="1600"/>
              <a:buNone/>
              <a:defRPr/>
            </a:lvl7pPr>
            <a:lvl8pPr lvl="7" algn="r">
              <a:spcBef>
                <a:spcPts val="0"/>
              </a:spcBef>
              <a:spcAft>
                <a:spcPts val="0"/>
              </a:spcAft>
              <a:buSzPts val="1600"/>
              <a:buNone/>
              <a:defRPr/>
            </a:lvl8pPr>
            <a:lvl9pPr lvl="8" algn="r">
              <a:spcBef>
                <a:spcPts val="0"/>
              </a:spcBef>
              <a:spcAft>
                <a:spcPts val="0"/>
              </a:spcAft>
              <a:buSzPts val="1600"/>
              <a:buNone/>
              <a:defRPr/>
            </a:lvl9pPr>
          </a:lstStyle>
          <a:p/>
        </p:txBody>
      </p:sp>
      <p:pic>
        <p:nvPicPr>
          <p:cNvPr id="1378" name="Google Shape;1378;p142"/>
          <p:cNvPicPr preferRelativeResize="0"/>
          <p:nvPr/>
        </p:nvPicPr>
        <p:blipFill rotWithShape="1">
          <a:blip r:embed="rId2">
            <a:alphaModFix/>
          </a:blip>
          <a:srcRect b="0" l="0" r="0" t="0"/>
          <a:stretch/>
        </p:blipFill>
        <p:spPr>
          <a:xfrm rot="-10059469">
            <a:off x="-250407" y="191408"/>
            <a:ext cx="1320763" cy="3203783"/>
          </a:xfrm>
          <a:prstGeom prst="rect">
            <a:avLst/>
          </a:prstGeom>
          <a:noFill/>
          <a:ln>
            <a:noFill/>
          </a:ln>
        </p:spPr>
      </p:pic>
      <p:pic>
        <p:nvPicPr>
          <p:cNvPr id="1379" name="Google Shape;1379;p142"/>
          <p:cNvPicPr preferRelativeResize="0"/>
          <p:nvPr/>
        </p:nvPicPr>
        <p:blipFill rotWithShape="1">
          <a:blip r:embed="rId3">
            <a:alphaModFix/>
          </a:blip>
          <a:srcRect b="0" l="0" r="0" t="0"/>
          <a:stretch/>
        </p:blipFill>
        <p:spPr>
          <a:xfrm flipH="1" rot="5400000">
            <a:off x="-327025" y="-99117"/>
            <a:ext cx="1179500" cy="1528135"/>
          </a:xfrm>
          <a:prstGeom prst="rect">
            <a:avLst/>
          </a:prstGeom>
          <a:noFill/>
          <a:ln>
            <a:noFill/>
          </a:ln>
        </p:spPr>
      </p:pic>
      <p:sp>
        <p:nvSpPr>
          <p:cNvPr id="1380" name="Google Shape;1380;p142"/>
          <p:cNvSpPr txBox="1"/>
          <p:nvPr>
            <p:ph hasCustomPrompt="1" idx="8" type="title"/>
          </p:nvPr>
        </p:nvSpPr>
        <p:spPr>
          <a:xfrm>
            <a:off x="2085675" y="906461"/>
            <a:ext cx="2394900" cy="63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381" name="Google Shape;1381;p142"/>
          <p:cNvSpPr txBox="1"/>
          <p:nvPr>
            <p:ph hasCustomPrompt="1" idx="9" type="title"/>
          </p:nvPr>
        </p:nvSpPr>
        <p:spPr>
          <a:xfrm>
            <a:off x="2085675" y="2673336"/>
            <a:ext cx="2394900" cy="63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382" name="Google Shape;1382;p142"/>
          <p:cNvSpPr txBox="1"/>
          <p:nvPr>
            <p:ph hasCustomPrompt="1" idx="13" type="title"/>
          </p:nvPr>
        </p:nvSpPr>
        <p:spPr>
          <a:xfrm>
            <a:off x="4663425" y="906456"/>
            <a:ext cx="2394900" cy="63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383" name="Google Shape;1383;p142"/>
          <p:cNvSpPr txBox="1"/>
          <p:nvPr>
            <p:ph hasCustomPrompt="1" idx="14" type="title"/>
          </p:nvPr>
        </p:nvSpPr>
        <p:spPr>
          <a:xfrm>
            <a:off x="4663338" y="2674556"/>
            <a:ext cx="2394900" cy="63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pic>
        <p:nvPicPr>
          <p:cNvPr id="1384" name="Google Shape;1384;p142"/>
          <p:cNvPicPr preferRelativeResize="0"/>
          <p:nvPr/>
        </p:nvPicPr>
        <p:blipFill rotWithShape="1">
          <a:blip r:embed="rId2">
            <a:alphaModFix/>
          </a:blip>
          <a:srcRect b="0" l="0" r="0" t="0"/>
          <a:stretch/>
        </p:blipFill>
        <p:spPr>
          <a:xfrm rot="740531">
            <a:off x="8074443" y="1777596"/>
            <a:ext cx="1320763" cy="3203783"/>
          </a:xfrm>
          <a:prstGeom prst="rect">
            <a:avLst/>
          </a:prstGeom>
          <a:noFill/>
          <a:ln>
            <a:noFill/>
          </a:ln>
        </p:spPr>
      </p:pic>
      <p:pic>
        <p:nvPicPr>
          <p:cNvPr id="1385" name="Google Shape;1385;p142"/>
          <p:cNvPicPr preferRelativeResize="0"/>
          <p:nvPr/>
        </p:nvPicPr>
        <p:blipFill rotWithShape="1">
          <a:blip r:embed="rId3">
            <a:alphaModFix/>
          </a:blip>
          <a:srcRect b="0" l="0" r="0" t="0"/>
          <a:stretch/>
        </p:blipFill>
        <p:spPr>
          <a:xfrm flipH="1" rot="-5400000">
            <a:off x="8292325" y="3743770"/>
            <a:ext cx="1179500" cy="152813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8">
    <p:spTree>
      <p:nvGrpSpPr>
        <p:cNvPr id="119" name="Shape 119"/>
        <p:cNvGrpSpPr/>
        <p:nvPr/>
      </p:nvGrpSpPr>
      <p:grpSpPr>
        <a:xfrm>
          <a:off x="0" y="0"/>
          <a:ext cx="0" cy="0"/>
          <a:chOff x="0" y="0"/>
          <a:chExt cx="0" cy="0"/>
        </a:xfrm>
      </p:grpSpPr>
      <p:pic>
        <p:nvPicPr>
          <p:cNvPr id="120" name="Google Shape;120;p15"/>
          <p:cNvPicPr preferRelativeResize="0"/>
          <p:nvPr/>
        </p:nvPicPr>
        <p:blipFill rotWithShape="1">
          <a:blip r:embed="rId2">
            <a:alphaModFix/>
          </a:blip>
          <a:srcRect b="0" l="0" r="0" t="0"/>
          <a:stretch/>
        </p:blipFill>
        <p:spPr>
          <a:xfrm rot="-665181">
            <a:off x="3700" y="-621650"/>
            <a:ext cx="1924050" cy="4667250"/>
          </a:xfrm>
          <a:prstGeom prst="rect">
            <a:avLst/>
          </a:prstGeom>
          <a:noFill/>
          <a:ln>
            <a:noFill/>
          </a:ln>
        </p:spPr>
      </p:pic>
      <p:pic>
        <p:nvPicPr>
          <p:cNvPr id="121" name="Google Shape;121;p15"/>
          <p:cNvPicPr preferRelativeResize="0"/>
          <p:nvPr/>
        </p:nvPicPr>
        <p:blipFill rotWithShape="1">
          <a:blip r:embed="rId3">
            <a:alphaModFix/>
          </a:blip>
          <a:srcRect b="0" l="0" r="0" t="0"/>
          <a:stretch/>
        </p:blipFill>
        <p:spPr>
          <a:xfrm rot="-1639250">
            <a:off x="563096" y="1270047"/>
            <a:ext cx="2002458" cy="4559255"/>
          </a:xfrm>
          <a:prstGeom prst="rect">
            <a:avLst/>
          </a:prstGeom>
          <a:noFill/>
          <a:ln>
            <a:noFill/>
          </a:ln>
        </p:spPr>
      </p:pic>
      <p:pic>
        <p:nvPicPr>
          <p:cNvPr id="122" name="Google Shape;122;p15"/>
          <p:cNvPicPr preferRelativeResize="0"/>
          <p:nvPr/>
        </p:nvPicPr>
        <p:blipFill>
          <a:blip r:embed="rId4">
            <a:alphaModFix/>
          </a:blip>
          <a:stretch>
            <a:fillRect/>
          </a:stretch>
        </p:blipFill>
        <p:spPr>
          <a:xfrm rot="-5400000">
            <a:off x="1727850" y="-460650"/>
            <a:ext cx="1840875" cy="1700025"/>
          </a:xfrm>
          <a:prstGeom prst="rect">
            <a:avLst/>
          </a:prstGeom>
          <a:noFill/>
          <a:ln>
            <a:noFill/>
          </a:ln>
        </p:spPr>
      </p:pic>
      <p:pic>
        <p:nvPicPr>
          <p:cNvPr id="123" name="Google Shape;123;p15"/>
          <p:cNvPicPr preferRelativeResize="0"/>
          <p:nvPr/>
        </p:nvPicPr>
        <p:blipFill rotWithShape="1">
          <a:blip r:embed="rId5">
            <a:alphaModFix/>
          </a:blip>
          <a:srcRect b="0" l="0" r="0" t="0"/>
          <a:stretch/>
        </p:blipFill>
        <p:spPr>
          <a:xfrm flipH="1">
            <a:off x="2026875" y="-188249"/>
            <a:ext cx="1572000" cy="2036650"/>
          </a:xfrm>
          <a:prstGeom prst="rect">
            <a:avLst/>
          </a:prstGeom>
          <a:noFill/>
          <a:ln>
            <a:noFill/>
          </a:ln>
        </p:spPr>
      </p:pic>
      <p:sp>
        <p:nvSpPr>
          <p:cNvPr id="124" name="Google Shape;124;p15"/>
          <p:cNvSpPr txBox="1"/>
          <p:nvPr>
            <p:ph type="title"/>
          </p:nvPr>
        </p:nvSpPr>
        <p:spPr>
          <a:xfrm>
            <a:off x="4654575" y="1442965"/>
            <a:ext cx="3776700" cy="649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200"/>
              <a:buNone/>
              <a:defRPr sz="4200"/>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125" name="Google Shape;125;p15"/>
          <p:cNvSpPr txBox="1"/>
          <p:nvPr>
            <p:ph idx="1" type="subTitle"/>
          </p:nvPr>
        </p:nvSpPr>
        <p:spPr>
          <a:xfrm>
            <a:off x="4654425" y="2278254"/>
            <a:ext cx="3777000" cy="1437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pic>
        <p:nvPicPr>
          <p:cNvPr id="126" name="Google Shape;126;p15"/>
          <p:cNvPicPr preferRelativeResize="0"/>
          <p:nvPr/>
        </p:nvPicPr>
        <p:blipFill rotWithShape="1">
          <a:blip r:embed="rId6">
            <a:alphaModFix/>
          </a:blip>
          <a:srcRect b="0" l="0" r="0" t="0"/>
          <a:stretch/>
        </p:blipFill>
        <p:spPr>
          <a:xfrm rot="7511709">
            <a:off x="1241850" y="4271705"/>
            <a:ext cx="2504350" cy="1437030"/>
          </a:xfrm>
          <a:prstGeom prst="rect">
            <a:avLst/>
          </a:prstGeom>
          <a:noFill/>
          <a:ln>
            <a:noFill/>
          </a:ln>
        </p:spPr>
      </p:pic>
      <p:pic>
        <p:nvPicPr>
          <p:cNvPr id="127" name="Google Shape;127;p15"/>
          <p:cNvPicPr preferRelativeResize="0"/>
          <p:nvPr/>
        </p:nvPicPr>
        <p:blipFill rotWithShape="1">
          <a:blip r:embed="rId7">
            <a:alphaModFix/>
          </a:blip>
          <a:srcRect b="0" l="0" r="0" t="0"/>
          <a:stretch/>
        </p:blipFill>
        <p:spPr>
          <a:xfrm rot="4511836">
            <a:off x="2521265" y="2057048"/>
            <a:ext cx="1697478" cy="1643807"/>
          </a:xfrm>
          <a:prstGeom prst="rect">
            <a:avLst/>
          </a:prstGeom>
          <a:noFill/>
          <a:ln>
            <a:noFill/>
          </a:ln>
        </p:spPr>
      </p:pic>
      <p:pic>
        <p:nvPicPr>
          <p:cNvPr id="128" name="Google Shape;128;p15"/>
          <p:cNvPicPr preferRelativeResize="0"/>
          <p:nvPr/>
        </p:nvPicPr>
        <p:blipFill rotWithShape="1">
          <a:blip r:embed="rId3">
            <a:alphaModFix/>
          </a:blip>
          <a:srcRect b="0" l="0" r="0" t="0"/>
          <a:stretch/>
        </p:blipFill>
        <p:spPr>
          <a:xfrm rot="-1639250">
            <a:off x="1811646" y="-855003"/>
            <a:ext cx="2002458" cy="4559255"/>
          </a:xfrm>
          <a:prstGeom prst="rect">
            <a:avLst/>
          </a:prstGeom>
          <a:noFill/>
          <a:ln>
            <a:noFill/>
          </a:ln>
        </p:spPr>
      </p:pic>
      <p:pic>
        <p:nvPicPr>
          <p:cNvPr id="129" name="Google Shape;129;p15"/>
          <p:cNvPicPr preferRelativeResize="0"/>
          <p:nvPr/>
        </p:nvPicPr>
        <p:blipFill rotWithShape="1">
          <a:blip r:embed="rId5">
            <a:alphaModFix/>
          </a:blip>
          <a:srcRect b="0" l="0" r="0" t="0"/>
          <a:stretch/>
        </p:blipFill>
        <p:spPr>
          <a:xfrm flipH="1">
            <a:off x="-694950" y="3552826"/>
            <a:ext cx="1572000" cy="2036650"/>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4">
    <p:spTree>
      <p:nvGrpSpPr>
        <p:cNvPr id="1386" name="Shape 1386"/>
        <p:cNvGrpSpPr/>
        <p:nvPr/>
      </p:nvGrpSpPr>
      <p:grpSpPr>
        <a:xfrm>
          <a:off x="0" y="0"/>
          <a:ext cx="0" cy="0"/>
          <a:chOff x="0" y="0"/>
          <a:chExt cx="0" cy="0"/>
        </a:xfrm>
      </p:grpSpPr>
      <p:sp>
        <p:nvSpPr>
          <p:cNvPr id="1387" name="Google Shape;1387;p143"/>
          <p:cNvSpPr txBox="1"/>
          <p:nvPr>
            <p:ph type="title"/>
          </p:nvPr>
        </p:nvSpPr>
        <p:spPr>
          <a:xfrm>
            <a:off x="887850" y="1523909"/>
            <a:ext cx="4046400" cy="6018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88" name="Google Shape;1388;p143"/>
          <p:cNvSpPr txBox="1"/>
          <p:nvPr>
            <p:ph idx="1" type="body"/>
          </p:nvPr>
        </p:nvSpPr>
        <p:spPr>
          <a:xfrm>
            <a:off x="887850" y="2184691"/>
            <a:ext cx="4046400" cy="143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1389" name="Google Shape;1389;p143"/>
          <p:cNvPicPr preferRelativeResize="0"/>
          <p:nvPr/>
        </p:nvPicPr>
        <p:blipFill rotWithShape="1">
          <a:blip r:embed="rId2">
            <a:alphaModFix/>
          </a:blip>
          <a:srcRect b="0" l="0" r="0" t="0"/>
          <a:stretch/>
        </p:blipFill>
        <p:spPr>
          <a:xfrm flipH="1" rot="-3883291">
            <a:off x="106049" y="-726581"/>
            <a:ext cx="2569104" cy="1474162"/>
          </a:xfrm>
          <a:prstGeom prst="rect">
            <a:avLst/>
          </a:prstGeom>
          <a:noFill/>
          <a:ln>
            <a:noFill/>
          </a:ln>
        </p:spPr>
      </p:pic>
      <p:pic>
        <p:nvPicPr>
          <p:cNvPr id="1390" name="Google Shape;1390;p143"/>
          <p:cNvPicPr preferRelativeResize="0"/>
          <p:nvPr/>
        </p:nvPicPr>
        <p:blipFill>
          <a:blip r:embed="rId3">
            <a:alphaModFix/>
          </a:blip>
          <a:stretch>
            <a:fillRect/>
          </a:stretch>
        </p:blipFill>
        <p:spPr>
          <a:xfrm flipH="1">
            <a:off x="1049275" y="3985688"/>
            <a:ext cx="1840875" cy="1700025"/>
          </a:xfrm>
          <a:prstGeom prst="rect">
            <a:avLst/>
          </a:prstGeom>
          <a:noFill/>
          <a:ln>
            <a:noFill/>
          </a:ln>
        </p:spPr>
      </p:pic>
      <p:pic>
        <p:nvPicPr>
          <p:cNvPr id="1391" name="Google Shape;1391;p143"/>
          <p:cNvPicPr preferRelativeResize="0"/>
          <p:nvPr/>
        </p:nvPicPr>
        <p:blipFill rotWithShape="1">
          <a:blip r:embed="rId4">
            <a:alphaModFix/>
          </a:blip>
          <a:srcRect b="0" l="0" r="0" t="0"/>
          <a:stretch/>
        </p:blipFill>
        <p:spPr>
          <a:xfrm flipH="1">
            <a:off x="7244838" y="-168258"/>
            <a:ext cx="1840875" cy="1782665"/>
          </a:xfrm>
          <a:prstGeom prst="rect">
            <a:avLst/>
          </a:prstGeom>
          <a:noFill/>
          <a:ln>
            <a:noFill/>
          </a:ln>
        </p:spPr>
      </p:pic>
      <p:pic>
        <p:nvPicPr>
          <p:cNvPr id="1392" name="Google Shape;1392;p143"/>
          <p:cNvPicPr preferRelativeResize="0"/>
          <p:nvPr/>
        </p:nvPicPr>
        <p:blipFill>
          <a:blip r:embed="rId5">
            <a:alphaModFix/>
          </a:blip>
          <a:stretch>
            <a:fillRect/>
          </a:stretch>
        </p:blipFill>
        <p:spPr>
          <a:xfrm flipH="1">
            <a:off x="7112250" y="-881358"/>
            <a:ext cx="2386824" cy="4381382"/>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CUSTOM_23">
    <p:spTree>
      <p:nvGrpSpPr>
        <p:cNvPr id="1393" name="Shape 1393"/>
        <p:cNvGrpSpPr/>
        <p:nvPr/>
      </p:nvGrpSpPr>
      <p:grpSpPr>
        <a:xfrm>
          <a:off x="0" y="0"/>
          <a:ext cx="0" cy="0"/>
          <a:chOff x="0" y="0"/>
          <a:chExt cx="0" cy="0"/>
        </a:xfrm>
      </p:grpSpPr>
      <p:sp>
        <p:nvSpPr>
          <p:cNvPr id="1394" name="Google Shape;1394;p144"/>
          <p:cNvSpPr txBox="1"/>
          <p:nvPr>
            <p:ph type="title"/>
          </p:nvPr>
        </p:nvSpPr>
        <p:spPr>
          <a:xfrm>
            <a:off x="1893550" y="3128175"/>
            <a:ext cx="216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95" name="Google Shape;1395;p144"/>
          <p:cNvSpPr txBox="1"/>
          <p:nvPr>
            <p:ph idx="1" type="subTitle"/>
          </p:nvPr>
        </p:nvSpPr>
        <p:spPr>
          <a:xfrm>
            <a:off x="1893550" y="3496684"/>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396" name="Google Shape;1396;p144"/>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97" name="Google Shape;1397;p144"/>
          <p:cNvSpPr txBox="1"/>
          <p:nvPr>
            <p:ph idx="3" type="title"/>
          </p:nvPr>
        </p:nvSpPr>
        <p:spPr>
          <a:xfrm>
            <a:off x="5080850" y="3128175"/>
            <a:ext cx="216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98" name="Google Shape;1398;p144"/>
          <p:cNvSpPr txBox="1"/>
          <p:nvPr>
            <p:ph idx="4" type="subTitle"/>
          </p:nvPr>
        </p:nvSpPr>
        <p:spPr>
          <a:xfrm>
            <a:off x="5080850" y="3496684"/>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399" name="Google Shape;1399;p144"/>
          <p:cNvPicPr preferRelativeResize="0"/>
          <p:nvPr/>
        </p:nvPicPr>
        <p:blipFill rotWithShape="1">
          <a:blip r:embed="rId2">
            <a:alphaModFix/>
          </a:blip>
          <a:srcRect b="0" l="0" r="0" t="0"/>
          <a:stretch/>
        </p:blipFill>
        <p:spPr>
          <a:xfrm rot="-9355986">
            <a:off x="8434933" y="2299925"/>
            <a:ext cx="1328784" cy="3223299"/>
          </a:xfrm>
          <a:prstGeom prst="rect">
            <a:avLst/>
          </a:prstGeom>
          <a:noFill/>
          <a:ln>
            <a:noFill/>
          </a:ln>
        </p:spPr>
      </p:pic>
      <p:pic>
        <p:nvPicPr>
          <p:cNvPr id="1400" name="Google Shape;1400;p144"/>
          <p:cNvPicPr preferRelativeResize="0"/>
          <p:nvPr/>
        </p:nvPicPr>
        <p:blipFill rotWithShape="1">
          <a:blip r:embed="rId3">
            <a:alphaModFix/>
          </a:blip>
          <a:srcRect b="0" l="0" r="0" t="0"/>
          <a:stretch/>
        </p:blipFill>
        <p:spPr>
          <a:xfrm rot="7580934">
            <a:off x="7823550" y="1887200"/>
            <a:ext cx="2835150" cy="2032750"/>
          </a:xfrm>
          <a:prstGeom prst="rect">
            <a:avLst/>
          </a:prstGeom>
          <a:noFill/>
          <a:ln>
            <a:noFill/>
          </a:ln>
        </p:spPr>
      </p:pic>
      <p:pic>
        <p:nvPicPr>
          <p:cNvPr id="1401" name="Google Shape;1401;p144"/>
          <p:cNvPicPr preferRelativeResize="0"/>
          <p:nvPr/>
        </p:nvPicPr>
        <p:blipFill rotWithShape="1">
          <a:blip r:embed="rId4">
            <a:alphaModFix/>
          </a:blip>
          <a:srcRect b="0" l="0" r="0" t="0"/>
          <a:stretch/>
        </p:blipFill>
        <p:spPr>
          <a:xfrm rot="-8859426">
            <a:off x="-1541312" y="2257614"/>
            <a:ext cx="2569104" cy="1474162"/>
          </a:xfrm>
          <a:prstGeom prst="rect">
            <a:avLst/>
          </a:prstGeom>
          <a:noFill/>
          <a:ln>
            <a:noFill/>
          </a:ln>
        </p:spPr>
      </p:pic>
      <p:pic>
        <p:nvPicPr>
          <p:cNvPr id="1402" name="Google Shape;1402;p144"/>
          <p:cNvPicPr preferRelativeResize="0"/>
          <p:nvPr/>
        </p:nvPicPr>
        <p:blipFill rotWithShape="1">
          <a:blip r:embed="rId5">
            <a:alphaModFix/>
          </a:blip>
          <a:srcRect b="0" l="0" r="0" t="0"/>
          <a:stretch/>
        </p:blipFill>
        <p:spPr>
          <a:xfrm rot="-5400000">
            <a:off x="-658061" y="1451270"/>
            <a:ext cx="1393300" cy="1349250"/>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6">
    <p:spTree>
      <p:nvGrpSpPr>
        <p:cNvPr id="1403" name="Shape 1403"/>
        <p:cNvGrpSpPr/>
        <p:nvPr/>
      </p:nvGrpSpPr>
      <p:grpSpPr>
        <a:xfrm>
          <a:off x="0" y="0"/>
          <a:ext cx="0" cy="0"/>
          <a:chOff x="0" y="0"/>
          <a:chExt cx="0" cy="0"/>
        </a:xfrm>
      </p:grpSpPr>
      <p:pic>
        <p:nvPicPr>
          <p:cNvPr id="1404" name="Google Shape;1404;p145"/>
          <p:cNvPicPr preferRelativeResize="0"/>
          <p:nvPr/>
        </p:nvPicPr>
        <p:blipFill rotWithShape="1">
          <a:blip r:embed="rId2">
            <a:alphaModFix/>
          </a:blip>
          <a:srcRect b="0" l="0" r="0" t="0"/>
          <a:stretch/>
        </p:blipFill>
        <p:spPr>
          <a:xfrm rot="3883291">
            <a:off x="6999497" y="-682431"/>
            <a:ext cx="2569104" cy="1474162"/>
          </a:xfrm>
          <a:prstGeom prst="rect">
            <a:avLst/>
          </a:prstGeom>
          <a:noFill/>
          <a:ln>
            <a:noFill/>
          </a:ln>
        </p:spPr>
      </p:pic>
      <p:pic>
        <p:nvPicPr>
          <p:cNvPr id="1405" name="Google Shape;1405;p145"/>
          <p:cNvPicPr preferRelativeResize="0"/>
          <p:nvPr/>
        </p:nvPicPr>
        <p:blipFill>
          <a:blip r:embed="rId3">
            <a:alphaModFix/>
          </a:blip>
          <a:stretch>
            <a:fillRect/>
          </a:stretch>
        </p:blipFill>
        <p:spPr>
          <a:xfrm>
            <a:off x="6784500" y="3985688"/>
            <a:ext cx="1840875" cy="1700025"/>
          </a:xfrm>
          <a:prstGeom prst="rect">
            <a:avLst/>
          </a:prstGeom>
          <a:noFill/>
          <a:ln>
            <a:noFill/>
          </a:ln>
        </p:spPr>
      </p:pic>
      <p:pic>
        <p:nvPicPr>
          <p:cNvPr id="1406" name="Google Shape;1406;p145"/>
          <p:cNvPicPr preferRelativeResize="0"/>
          <p:nvPr/>
        </p:nvPicPr>
        <p:blipFill rotWithShape="1">
          <a:blip r:embed="rId4">
            <a:alphaModFix/>
          </a:blip>
          <a:srcRect b="0" l="0" r="0" t="0"/>
          <a:stretch/>
        </p:blipFill>
        <p:spPr>
          <a:xfrm>
            <a:off x="588938" y="-124108"/>
            <a:ext cx="1840875" cy="1782665"/>
          </a:xfrm>
          <a:prstGeom prst="rect">
            <a:avLst/>
          </a:prstGeom>
          <a:noFill/>
          <a:ln>
            <a:noFill/>
          </a:ln>
        </p:spPr>
      </p:pic>
      <p:pic>
        <p:nvPicPr>
          <p:cNvPr id="1407" name="Google Shape;1407;p145"/>
          <p:cNvPicPr preferRelativeResize="0"/>
          <p:nvPr/>
        </p:nvPicPr>
        <p:blipFill>
          <a:blip r:embed="rId5">
            <a:alphaModFix/>
          </a:blip>
          <a:stretch>
            <a:fillRect/>
          </a:stretch>
        </p:blipFill>
        <p:spPr>
          <a:xfrm>
            <a:off x="175576" y="-837208"/>
            <a:ext cx="2386824" cy="4381382"/>
          </a:xfrm>
          <a:prstGeom prst="rect">
            <a:avLst/>
          </a:prstGeom>
          <a:noFill/>
          <a:ln>
            <a:noFill/>
          </a:ln>
        </p:spPr>
      </p:pic>
      <p:sp>
        <p:nvSpPr>
          <p:cNvPr id="1408" name="Google Shape;1408;p145"/>
          <p:cNvSpPr txBox="1"/>
          <p:nvPr>
            <p:ph type="title"/>
          </p:nvPr>
        </p:nvSpPr>
        <p:spPr>
          <a:xfrm>
            <a:off x="4935278" y="1448500"/>
            <a:ext cx="3310200" cy="6018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1409" name="Google Shape;1409;p145"/>
          <p:cNvSpPr txBox="1"/>
          <p:nvPr>
            <p:ph idx="1" type="body"/>
          </p:nvPr>
        </p:nvSpPr>
        <p:spPr>
          <a:xfrm>
            <a:off x="4935278" y="2109278"/>
            <a:ext cx="3310200" cy="1434900"/>
          </a:xfrm>
          <a:prstGeom prst="rect">
            <a:avLst/>
          </a:prstGeom>
        </p:spPr>
        <p:txBody>
          <a:bodyPr anchorCtr="0" anchor="t" bIns="91425" lIns="91425" spcFirstLastPara="1" rIns="91425" wrap="square" tIns="91425">
            <a:noAutofit/>
          </a:bodyPr>
          <a:lstStyle>
            <a:lvl1pPr indent="-304800" lvl="0" marL="457200" algn="r">
              <a:spcBef>
                <a:spcPts val="0"/>
              </a:spcBef>
              <a:spcAft>
                <a:spcPts val="0"/>
              </a:spcAft>
              <a:buSzPts val="1200"/>
              <a:buChar char="●"/>
              <a:defRPr/>
            </a:lvl1pPr>
            <a:lvl2pPr indent="-304800" lvl="1" marL="914400" algn="r">
              <a:spcBef>
                <a:spcPts val="0"/>
              </a:spcBef>
              <a:spcAft>
                <a:spcPts val="0"/>
              </a:spcAft>
              <a:buSzPts val="1200"/>
              <a:buChar char="○"/>
              <a:defRPr sz="1200"/>
            </a:lvl2pPr>
            <a:lvl3pPr indent="-304800" lvl="2" marL="1371600" algn="r">
              <a:spcBef>
                <a:spcPts val="0"/>
              </a:spcBef>
              <a:spcAft>
                <a:spcPts val="0"/>
              </a:spcAft>
              <a:buSzPts val="1200"/>
              <a:buChar char="■"/>
              <a:defRPr sz="1200"/>
            </a:lvl3pPr>
            <a:lvl4pPr indent="-304800" lvl="3" marL="1828800" algn="r">
              <a:spcBef>
                <a:spcPts val="0"/>
              </a:spcBef>
              <a:spcAft>
                <a:spcPts val="0"/>
              </a:spcAft>
              <a:buSzPts val="1200"/>
              <a:buChar char="●"/>
              <a:defRPr sz="1200"/>
            </a:lvl4pPr>
            <a:lvl5pPr indent="-304800" lvl="4" marL="2286000" algn="r">
              <a:spcBef>
                <a:spcPts val="0"/>
              </a:spcBef>
              <a:spcAft>
                <a:spcPts val="0"/>
              </a:spcAft>
              <a:buSzPts val="1200"/>
              <a:buChar char="○"/>
              <a:defRPr sz="1200"/>
            </a:lvl5pPr>
            <a:lvl6pPr indent="-304800" lvl="5" marL="2743200" algn="r">
              <a:spcBef>
                <a:spcPts val="0"/>
              </a:spcBef>
              <a:spcAft>
                <a:spcPts val="0"/>
              </a:spcAft>
              <a:buSzPts val="1200"/>
              <a:buChar char="■"/>
              <a:defRPr sz="1200"/>
            </a:lvl6pPr>
            <a:lvl7pPr indent="-304800" lvl="6" marL="3200400" algn="r">
              <a:spcBef>
                <a:spcPts val="0"/>
              </a:spcBef>
              <a:spcAft>
                <a:spcPts val="0"/>
              </a:spcAft>
              <a:buSzPts val="1200"/>
              <a:buChar char="●"/>
              <a:defRPr sz="1200"/>
            </a:lvl7pPr>
            <a:lvl8pPr indent="-304800" lvl="7" marL="3657600" algn="r">
              <a:spcBef>
                <a:spcPts val="0"/>
              </a:spcBef>
              <a:spcAft>
                <a:spcPts val="0"/>
              </a:spcAft>
              <a:buSzPts val="1200"/>
              <a:buChar char="○"/>
              <a:defRPr sz="1200"/>
            </a:lvl8pPr>
            <a:lvl9pPr indent="-304800" lvl="8" marL="4114800" algn="r">
              <a:spcBef>
                <a:spcPts val="0"/>
              </a:spcBef>
              <a:spcAft>
                <a:spcPts val="0"/>
              </a:spcAft>
              <a:buSzPts val="1200"/>
              <a:buChar char="■"/>
              <a:defRPr sz="1200"/>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25">
    <p:spTree>
      <p:nvGrpSpPr>
        <p:cNvPr id="1410" name="Shape 1410"/>
        <p:cNvGrpSpPr/>
        <p:nvPr/>
      </p:nvGrpSpPr>
      <p:grpSpPr>
        <a:xfrm>
          <a:off x="0" y="0"/>
          <a:ext cx="0" cy="0"/>
          <a:chOff x="0" y="0"/>
          <a:chExt cx="0" cy="0"/>
        </a:xfrm>
      </p:grpSpPr>
      <p:sp>
        <p:nvSpPr>
          <p:cNvPr id="1411" name="Google Shape;1411;p146"/>
          <p:cNvSpPr txBox="1"/>
          <p:nvPr>
            <p:ph type="title"/>
          </p:nvPr>
        </p:nvSpPr>
        <p:spPr>
          <a:xfrm>
            <a:off x="914927" y="1448500"/>
            <a:ext cx="3310200" cy="6018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412" name="Google Shape;1412;p146"/>
          <p:cNvSpPr txBox="1"/>
          <p:nvPr>
            <p:ph idx="1" type="body"/>
          </p:nvPr>
        </p:nvSpPr>
        <p:spPr>
          <a:xfrm>
            <a:off x="914927" y="2109278"/>
            <a:ext cx="3310200" cy="143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1413" name="Google Shape;1413;p146"/>
          <p:cNvPicPr preferRelativeResize="0"/>
          <p:nvPr/>
        </p:nvPicPr>
        <p:blipFill rotWithShape="1">
          <a:blip r:embed="rId2">
            <a:alphaModFix/>
          </a:blip>
          <a:srcRect b="0" l="0" r="0" t="0"/>
          <a:stretch/>
        </p:blipFill>
        <p:spPr>
          <a:xfrm rot="10678227">
            <a:off x="-632326" y="3866920"/>
            <a:ext cx="2569104" cy="1474162"/>
          </a:xfrm>
          <a:prstGeom prst="rect">
            <a:avLst/>
          </a:prstGeom>
          <a:noFill/>
          <a:ln>
            <a:noFill/>
          </a:ln>
        </p:spPr>
      </p:pic>
      <p:pic>
        <p:nvPicPr>
          <p:cNvPr id="1414" name="Google Shape;1414;p146"/>
          <p:cNvPicPr preferRelativeResize="0"/>
          <p:nvPr/>
        </p:nvPicPr>
        <p:blipFill>
          <a:blip r:embed="rId3">
            <a:alphaModFix/>
          </a:blip>
          <a:stretch>
            <a:fillRect/>
          </a:stretch>
        </p:blipFill>
        <p:spPr>
          <a:xfrm flipH="1">
            <a:off x="388525" y="-550950"/>
            <a:ext cx="1840875" cy="1700025"/>
          </a:xfrm>
          <a:prstGeom prst="rect">
            <a:avLst/>
          </a:prstGeom>
          <a:noFill/>
          <a:ln>
            <a:noFill/>
          </a:ln>
        </p:spPr>
      </p:pic>
      <p:pic>
        <p:nvPicPr>
          <p:cNvPr id="1415" name="Google Shape;1415;p146"/>
          <p:cNvPicPr preferRelativeResize="0"/>
          <p:nvPr/>
        </p:nvPicPr>
        <p:blipFill rotWithShape="1">
          <a:blip r:embed="rId4">
            <a:alphaModFix/>
          </a:blip>
          <a:srcRect b="0" l="0" r="0" t="0"/>
          <a:stretch/>
        </p:blipFill>
        <p:spPr>
          <a:xfrm flipH="1">
            <a:off x="7244838" y="-168258"/>
            <a:ext cx="1840875" cy="1782665"/>
          </a:xfrm>
          <a:prstGeom prst="rect">
            <a:avLst/>
          </a:prstGeom>
          <a:noFill/>
          <a:ln>
            <a:noFill/>
          </a:ln>
        </p:spPr>
      </p:pic>
      <p:pic>
        <p:nvPicPr>
          <p:cNvPr id="1416" name="Google Shape;1416;p146"/>
          <p:cNvPicPr preferRelativeResize="0"/>
          <p:nvPr/>
        </p:nvPicPr>
        <p:blipFill>
          <a:blip r:embed="rId5">
            <a:alphaModFix/>
          </a:blip>
          <a:stretch>
            <a:fillRect/>
          </a:stretch>
        </p:blipFill>
        <p:spPr>
          <a:xfrm flipH="1">
            <a:off x="7112250" y="-881358"/>
            <a:ext cx="2386824" cy="4381382"/>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1417" name="Shape 1417"/>
        <p:cNvGrpSpPr/>
        <p:nvPr/>
      </p:nvGrpSpPr>
      <p:grpSpPr>
        <a:xfrm>
          <a:off x="0" y="0"/>
          <a:ext cx="0" cy="0"/>
          <a:chOff x="0" y="0"/>
          <a:chExt cx="0" cy="0"/>
        </a:xfrm>
      </p:grpSpPr>
      <p:sp>
        <p:nvSpPr>
          <p:cNvPr id="1418" name="Google Shape;1418;p147"/>
          <p:cNvSpPr txBox="1"/>
          <p:nvPr>
            <p:ph type="ctrTitle"/>
          </p:nvPr>
        </p:nvSpPr>
        <p:spPr>
          <a:xfrm>
            <a:off x="2733325" y="539500"/>
            <a:ext cx="3677400" cy="9918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19" name="Google Shape;1419;p147"/>
          <p:cNvSpPr txBox="1"/>
          <p:nvPr>
            <p:ph idx="1" type="subTitle"/>
          </p:nvPr>
        </p:nvSpPr>
        <p:spPr>
          <a:xfrm>
            <a:off x="2733375" y="1531350"/>
            <a:ext cx="3677400" cy="115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20" name="Google Shape;1420;p147"/>
          <p:cNvSpPr txBox="1"/>
          <p:nvPr/>
        </p:nvSpPr>
        <p:spPr>
          <a:xfrm>
            <a:off x="2733175" y="3270700"/>
            <a:ext cx="3677700" cy="75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2">
                  <a:extLst>
                    <a:ext uri="{A12FA001-AC4F-418D-AE19-62706E023703}">
                      <ahyp:hlinkClr val="tx"/>
                    </a:ext>
                  </a:extLst>
                </a:hlinkClick>
              </a:rPr>
              <a:t>Slidesgo</a:t>
            </a:r>
            <a:r>
              <a:rPr b="1" lang="en" sz="1200">
                <a:solidFill>
                  <a:schemeClr val="dk1"/>
                </a:solidFill>
                <a:latin typeface="Karla"/>
                <a:ea typeface="Karla"/>
                <a:cs typeface="Karla"/>
                <a:sym typeface="Karla"/>
              </a:rPr>
              <a:t>,</a:t>
            </a:r>
            <a:r>
              <a:rPr lang="en" sz="1200">
                <a:solidFill>
                  <a:schemeClr val="dk1"/>
                </a:solidFill>
                <a:latin typeface="Karla"/>
                <a:ea typeface="Karla"/>
                <a:cs typeface="Karla"/>
                <a:sym typeface="Karla"/>
              </a:rPr>
              <a:t> including icons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Freepik</a:t>
            </a:r>
            <a:endParaRPr sz="1200">
              <a:solidFill>
                <a:schemeClr val="dk1"/>
              </a:solidFill>
              <a:latin typeface="Karla"/>
              <a:ea typeface="Karla"/>
              <a:cs typeface="Karla"/>
              <a:sym typeface="Karla"/>
            </a:endParaRPr>
          </a:p>
        </p:txBody>
      </p:sp>
      <p:pic>
        <p:nvPicPr>
          <p:cNvPr id="1421" name="Google Shape;1421;p147"/>
          <p:cNvPicPr preferRelativeResize="0"/>
          <p:nvPr/>
        </p:nvPicPr>
        <p:blipFill rotWithShape="1">
          <a:blip r:embed="rId5">
            <a:alphaModFix/>
          </a:blip>
          <a:srcRect b="0" l="0" r="0" t="0"/>
          <a:stretch/>
        </p:blipFill>
        <p:spPr>
          <a:xfrm rot="5400000">
            <a:off x="-590765" y="1291116"/>
            <a:ext cx="2786538" cy="2161739"/>
          </a:xfrm>
          <a:prstGeom prst="rect">
            <a:avLst/>
          </a:prstGeom>
          <a:noFill/>
          <a:ln>
            <a:noFill/>
          </a:ln>
        </p:spPr>
      </p:pic>
      <p:pic>
        <p:nvPicPr>
          <p:cNvPr id="1422" name="Google Shape;1422;p147"/>
          <p:cNvPicPr preferRelativeResize="0"/>
          <p:nvPr/>
        </p:nvPicPr>
        <p:blipFill rotWithShape="1">
          <a:blip r:embed="rId6">
            <a:alphaModFix/>
          </a:blip>
          <a:srcRect b="0" l="0" r="0" t="0"/>
          <a:stretch/>
        </p:blipFill>
        <p:spPr>
          <a:xfrm rot="5400000">
            <a:off x="389693" y="193321"/>
            <a:ext cx="2058291" cy="1993199"/>
          </a:xfrm>
          <a:prstGeom prst="rect">
            <a:avLst/>
          </a:prstGeom>
          <a:noFill/>
          <a:ln>
            <a:noFill/>
          </a:ln>
        </p:spPr>
      </p:pic>
      <p:pic>
        <p:nvPicPr>
          <p:cNvPr id="1423" name="Google Shape;1423;p147"/>
          <p:cNvPicPr preferRelativeResize="0"/>
          <p:nvPr/>
        </p:nvPicPr>
        <p:blipFill rotWithShape="1">
          <a:blip r:embed="rId7">
            <a:alphaModFix/>
          </a:blip>
          <a:srcRect b="0" l="0" r="0" t="0"/>
          <a:stretch/>
        </p:blipFill>
        <p:spPr>
          <a:xfrm rot="-5400000">
            <a:off x="-989076" y="3091849"/>
            <a:ext cx="4033303" cy="2891800"/>
          </a:xfrm>
          <a:prstGeom prst="rect">
            <a:avLst/>
          </a:prstGeom>
          <a:noFill/>
          <a:ln>
            <a:noFill/>
          </a:ln>
        </p:spPr>
      </p:pic>
      <p:pic>
        <p:nvPicPr>
          <p:cNvPr id="1424" name="Google Shape;1424;p147"/>
          <p:cNvPicPr preferRelativeResize="0"/>
          <p:nvPr/>
        </p:nvPicPr>
        <p:blipFill rotWithShape="1">
          <a:blip r:embed="rId8">
            <a:alphaModFix/>
          </a:blip>
          <a:srcRect b="0" l="0" r="0" t="0"/>
          <a:stretch/>
        </p:blipFill>
        <p:spPr>
          <a:xfrm rot="3546973">
            <a:off x="7590178" y="1978886"/>
            <a:ext cx="1674669" cy="3812953"/>
          </a:xfrm>
          <a:prstGeom prst="rect">
            <a:avLst/>
          </a:prstGeom>
          <a:noFill/>
          <a:ln>
            <a:noFill/>
          </a:ln>
        </p:spPr>
      </p:pic>
      <p:pic>
        <p:nvPicPr>
          <p:cNvPr id="1425" name="Google Shape;1425;p147"/>
          <p:cNvPicPr preferRelativeResize="0"/>
          <p:nvPr/>
        </p:nvPicPr>
        <p:blipFill rotWithShape="1">
          <a:blip r:embed="rId9">
            <a:alphaModFix/>
          </a:blip>
          <a:srcRect b="0" l="0" r="0" t="0"/>
          <a:stretch/>
        </p:blipFill>
        <p:spPr>
          <a:xfrm rot="-665179">
            <a:off x="6799174" y="-791526"/>
            <a:ext cx="1769485" cy="4292308"/>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1426" name="Shape 1426"/>
        <p:cNvGrpSpPr/>
        <p:nvPr/>
      </p:nvGrpSpPr>
      <p:grpSpPr>
        <a:xfrm>
          <a:off x="0" y="0"/>
          <a:ext cx="0" cy="0"/>
          <a:chOff x="0" y="0"/>
          <a:chExt cx="0" cy="0"/>
        </a:xfrm>
      </p:grpSpPr>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spTree>
      <p:nvGrpSpPr>
        <p:cNvPr id="1427" name="Shape 1427"/>
        <p:cNvGrpSpPr/>
        <p:nvPr/>
      </p:nvGrpSpPr>
      <p:grpSpPr>
        <a:xfrm>
          <a:off x="0" y="0"/>
          <a:ext cx="0" cy="0"/>
          <a:chOff x="0" y="0"/>
          <a:chExt cx="0" cy="0"/>
        </a:xfrm>
      </p:grpSpPr>
      <p:pic>
        <p:nvPicPr>
          <p:cNvPr id="1428" name="Google Shape;1428;p149"/>
          <p:cNvPicPr preferRelativeResize="0"/>
          <p:nvPr/>
        </p:nvPicPr>
        <p:blipFill rotWithShape="1">
          <a:blip r:embed="rId2">
            <a:alphaModFix/>
          </a:blip>
          <a:srcRect b="0" l="0" r="0" t="0"/>
          <a:stretch/>
        </p:blipFill>
        <p:spPr>
          <a:xfrm rot="9305281">
            <a:off x="6956225" y="-36025"/>
            <a:ext cx="1924050" cy="4667250"/>
          </a:xfrm>
          <a:prstGeom prst="rect">
            <a:avLst/>
          </a:prstGeom>
          <a:noFill/>
          <a:ln>
            <a:noFill/>
          </a:ln>
        </p:spPr>
      </p:pic>
      <p:pic>
        <p:nvPicPr>
          <p:cNvPr id="1429" name="Google Shape;1429;p149"/>
          <p:cNvPicPr preferRelativeResize="0"/>
          <p:nvPr/>
        </p:nvPicPr>
        <p:blipFill rotWithShape="1">
          <a:blip r:embed="rId3">
            <a:alphaModFix/>
          </a:blip>
          <a:srcRect b="0" l="0" r="0" t="0"/>
          <a:stretch/>
        </p:blipFill>
        <p:spPr>
          <a:xfrm rot="5399999">
            <a:off x="6172375" y="658451"/>
            <a:ext cx="3810950" cy="2732349"/>
          </a:xfrm>
          <a:prstGeom prst="rect">
            <a:avLst/>
          </a:prstGeom>
          <a:noFill/>
          <a:ln>
            <a:noFill/>
          </a:ln>
        </p:spPr>
      </p:pic>
      <p:pic>
        <p:nvPicPr>
          <p:cNvPr id="1430" name="Google Shape;1430;p149"/>
          <p:cNvPicPr preferRelativeResize="0"/>
          <p:nvPr/>
        </p:nvPicPr>
        <p:blipFill rotWithShape="1">
          <a:blip r:embed="rId4">
            <a:alphaModFix/>
          </a:blip>
          <a:srcRect b="0" l="0" r="0" t="0"/>
          <a:stretch/>
        </p:blipFill>
        <p:spPr>
          <a:xfrm rot="-10">
            <a:off x="155678" y="1026170"/>
            <a:ext cx="1774244" cy="4039660"/>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6_1_1">
    <p:spTree>
      <p:nvGrpSpPr>
        <p:cNvPr id="1431" name="Shape 1431"/>
        <p:cNvGrpSpPr/>
        <p:nvPr/>
      </p:nvGrpSpPr>
      <p:grpSpPr>
        <a:xfrm>
          <a:off x="0" y="0"/>
          <a:ext cx="0" cy="0"/>
          <a:chOff x="0" y="0"/>
          <a:chExt cx="0" cy="0"/>
        </a:xfrm>
      </p:grpSpPr>
      <p:pic>
        <p:nvPicPr>
          <p:cNvPr id="1432" name="Google Shape;1432;p150"/>
          <p:cNvPicPr preferRelativeResize="0"/>
          <p:nvPr/>
        </p:nvPicPr>
        <p:blipFill rotWithShape="1">
          <a:blip r:embed="rId2">
            <a:alphaModFix/>
          </a:blip>
          <a:srcRect b="0" l="0" r="0" t="0"/>
          <a:stretch/>
        </p:blipFill>
        <p:spPr>
          <a:xfrm rot="10800000">
            <a:off x="7178600" y="160768"/>
            <a:ext cx="2504350" cy="1437030"/>
          </a:xfrm>
          <a:prstGeom prst="rect">
            <a:avLst/>
          </a:prstGeom>
          <a:noFill/>
          <a:ln>
            <a:noFill/>
          </a:ln>
        </p:spPr>
      </p:pic>
      <p:pic>
        <p:nvPicPr>
          <p:cNvPr id="1433" name="Google Shape;1433;p150"/>
          <p:cNvPicPr preferRelativeResize="0"/>
          <p:nvPr/>
        </p:nvPicPr>
        <p:blipFill>
          <a:blip r:embed="rId3">
            <a:alphaModFix/>
          </a:blip>
          <a:stretch>
            <a:fillRect/>
          </a:stretch>
        </p:blipFill>
        <p:spPr>
          <a:xfrm rot="4956358">
            <a:off x="5559239" y="-1676283"/>
            <a:ext cx="2386824" cy="4381382"/>
          </a:xfrm>
          <a:prstGeom prst="rect">
            <a:avLst/>
          </a:prstGeom>
          <a:noFill/>
          <a:ln>
            <a:noFill/>
          </a:ln>
        </p:spPr>
      </p:pic>
      <p:pic>
        <p:nvPicPr>
          <p:cNvPr id="1434" name="Google Shape;1434;p150"/>
          <p:cNvPicPr preferRelativeResize="0"/>
          <p:nvPr/>
        </p:nvPicPr>
        <p:blipFill rotWithShape="1">
          <a:blip r:embed="rId4">
            <a:alphaModFix/>
          </a:blip>
          <a:srcRect b="0" l="0" r="0" t="0"/>
          <a:stretch/>
        </p:blipFill>
        <p:spPr>
          <a:xfrm rot="-5400000">
            <a:off x="132425" y="2105999"/>
            <a:ext cx="2786538" cy="2161739"/>
          </a:xfrm>
          <a:prstGeom prst="rect">
            <a:avLst/>
          </a:prstGeom>
          <a:noFill/>
          <a:ln>
            <a:noFill/>
          </a:ln>
        </p:spPr>
      </p:pic>
      <p:pic>
        <p:nvPicPr>
          <p:cNvPr id="1435" name="Google Shape;1435;p150"/>
          <p:cNvPicPr preferRelativeResize="0"/>
          <p:nvPr/>
        </p:nvPicPr>
        <p:blipFill rotWithShape="1">
          <a:blip r:embed="rId5">
            <a:alphaModFix/>
          </a:blip>
          <a:srcRect b="0" l="0" r="0" t="0"/>
          <a:stretch/>
        </p:blipFill>
        <p:spPr>
          <a:xfrm rot="-5400000">
            <a:off x="-119786" y="3372335"/>
            <a:ext cx="2058291" cy="1993199"/>
          </a:xfrm>
          <a:prstGeom prst="rect">
            <a:avLst/>
          </a:prstGeom>
          <a:noFill/>
          <a:ln>
            <a:noFill/>
          </a:ln>
        </p:spPr>
      </p:pic>
      <p:pic>
        <p:nvPicPr>
          <p:cNvPr id="1436" name="Google Shape;1436;p150"/>
          <p:cNvPicPr preferRelativeResize="0"/>
          <p:nvPr/>
        </p:nvPicPr>
        <p:blipFill>
          <a:blip r:embed="rId6">
            <a:alphaModFix/>
          </a:blip>
          <a:stretch>
            <a:fillRect/>
          </a:stretch>
        </p:blipFill>
        <p:spPr>
          <a:xfrm rot="10800000">
            <a:off x="6645600" y="3698050"/>
            <a:ext cx="1840875" cy="1700025"/>
          </a:xfrm>
          <a:prstGeom prst="rect">
            <a:avLst/>
          </a:prstGeom>
          <a:noFill/>
          <a:ln>
            <a:noFill/>
          </a:ln>
        </p:spPr>
      </p:pic>
      <p:pic>
        <p:nvPicPr>
          <p:cNvPr id="1437" name="Google Shape;1437;p150"/>
          <p:cNvPicPr preferRelativeResize="0"/>
          <p:nvPr/>
        </p:nvPicPr>
        <p:blipFill rotWithShape="1">
          <a:blip r:embed="rId7">
            <a:alphaModFix/>
          </a:blip>
          <a:srcRect b="0" l="0" r="0" t="0"/>
          <a:stretch/>
        </p:blipFill>
        <p:spPr>
          <a:xfrm flipH="1" rot="-5400000">
            <a:off x="7220750" y="3593750"/>
            <a:ext cx="1572000" cy="2036650"/>
          </a:xfrm>
          <a:prstGeom prst="rect">
            <a:avLst/>
          </a:prstGeom>
          <a:noFill/>
          <a:ln>
            <a:noFill/>
          </a:ln>
        </p:spPr>
      </p:pic>
      <p:pic>
        <p:nvPicPr>
          <p:cNvPr id="1438" name="Google Shape;1438;p150"/>
          <p:cNvPicPr preferRelativeResize="0"/>
          <p:nvPr/>
        </p:nvPicPr>
        <p:blipFill rotWithShape="1">
          <a:blip r:embed="rId8">
            <a:alphaModFix/>
          </a:blip>
          <a:srcRect b="0" l="0" r="0" t="0"/>
          <a:stretch/>
        </p:blipFill>
        <p:spPr>
          <a:xfrm rot="358732">
            <a:off x="-399179" y="-654803"/>
            <a:ext cx="2002458" cy="4559257"/>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42" name="Shape 1442"/>
        <p:cNvGrpSpPr/>
        <p:nvPr/>
      </p:nvGrpSpPr>
      <p:grpSpPr>
        <a:xfrm>
          <a:off x="0" y="0"/>
          <a:ext cx="0" cy="0"/>
          <a:chOff x="0" y="0"/>
          <a:chExt cx="0" cy="0"/>
        </a:xfrm>
      </p:grpSpPr>
      <p:pic>
        <p:nvPicPr>
          <p:cNvPr id="1443" name="Google Shape;1443;p152"/>
          <p:cNvPicPr preferRelativeResize="0"/>
          <p:nvPr/>
        </p:nvPicPr>
        <p:blipFill rotWithShape="1">
          <a:blip r:embed="rId2">
            <a:alphaModFix/>
          </a:blip>
          <a:srcRect b="0" l="0" r="0" t="0"/>
          <a:stretch/>
        </p:blipFill>
        <p:spPr>
          <a:xfrm>
            <a:off x="5600900" y="2715863"/>
            <a:ext cx="4000500" cy="2295525"/>
          </a:xfrm>
          <a:prstGeom prst="rect">
            <a:avLst/>
          </a:prstGeom>
          <a:noFill/>
          <a:ln>
            <a:noFill/>
          </a:ln>
        </p:spPr>
      </p:pic>
      <p:pic>
        <p:nvPicPr>
          <p:cNvPr id="1444" name="Google Shape;1444;p152"/>
          <p:cNvPicPr preferRelativeResize="0"/>
          <p:nvPr/>
        </p:nvPicPr>
        <p:blipFill rotWithShape="1">
          <a:blip r:embed="rId3">
            <a:alphaModFix/>
          </a:blip>
          <a:srcRect b="0" l="0" r="0" t="0"/>
          <a:stretch/>
        </p:blipFill>
        <p:spPr>
          <a:xfrm>
            <a:off x="1295550" y="184925"/>
            <a:ext cx="3262450" cy="2530950"/>
          </a:xfrm>
          <a:prstGeom prst="rect">
            <a:avLst/>
          </a:prstGeom>
          <a:noFill/>
          <a:ln>
            <a:noFill/>
          </a:ln>
        </p:spPr>
      </p:pic>
      <p:pic>
        <p:nvPicPr>
          <p:cNvPr id="1445" name="Google Shape;1445;p152"/>
          <p:cNvPicPr preferRelativeResize="0"/>
          <p:nvPr/>
        </p:nvPicPr>
        <p:blipFill rotWithShape="1">
          <a:blip r:embed="rId4">
            <a:alphaModFix/>
          </a:blip>
          <a:srcRect b="0" l="0" r="0" t="0"/>
          <a:stretch/>
        </p:blipFill>
        <p:spPr>
          <a:xfrm>
            <a:off x="337913" y="-438012"/>
            <a:ext cx="2409825" cy="2333625"/>
          </a:xfrm>
          <a:prstGeom prst="rect">
            <a:avLst/>
          </a:prstGeom>
          <a:noFill/>
          <a:ln>
            <a:noFill/>
          </a:ln>
        </p:spPr>
      </p:pic>
      <p:pic>
        <p:nvPicPr>
          <p:cNvPr id="1446" name="Google Shape;1446;p152"/>
          <p:cNvPicPr preferRelativeResize="0"/>
          <p:nvPr/>
        </p:nvPicPr>
        <p:blipFill rotWithShape="1">
          <a:blip r:embed="rId5">
            <a:alphaModFix/>
          </a:blip>
          <a:srcRect b="0" l="0" r="0" t="0"/>
          <a:stretch/>
        </p:blipFill>
        <p:spPr>
          <a:xfrm rot="5400000">
            <a:off x="6910775" y="206125"/>
            <a:ext cx="4339950" cy="3111650"/>
          </a:xfrm>
          <a:prstGeom prst="rect">
            <a:avLst/>
          </a:prstGeom>
          <a:noFill/>
          <a:ln>
            <a:noFill/>
          </a:ln>
        </p:spPr>
      </p:pic>
      <p:pic>
        <p:nvPicPr>
          <p:cNvPr id="1447" name="Google Shape;1447;p152"/>
          <p:cNvPicPr preferRelativeResize="0"/>
          <p:nvPr/>
        </p:nvPicPr>
        <p:blipFill rotWithShape="1">
          <a:blip r:embed="rId6">
            <a:alphaModFix/>
          </a:blip>
          <a:srcRect b="0" l="0" r="0" t="0"/>
          <a:stretch/>
        </p:blipFill>
        <p:spPr>
          <a:xfrm rot="5400000">
            <a:off x="941800" y="2746450"/>
            <a:ext cx="1733750" cy="3947449"/>
          </a:xfrm>
          <a:prstGeom prst="rect">
            <a:avLst/>
          </a:prstGeom>
          <a:noFill/>
          <a:ln>
            <a:noFill/>
          </a:ln>
        </p:spPr>
      </p:pic>
      <p:sp>
        <p:nvSpPr>
          <p:cNvPr id="1448" name="Google Shape;1448;p152"/>
          <p:cNvSpPr txBox="1"/>
          <p:nvPr>
            <p:ph type="ctrTitle"/>
          </p:nvPr>
        </p:nvSpPr>
        <p:spPr>
          <a:xfrm>
            <a:off x="953325" y="1452750"/>
            <a:ext cx="7237500" cy="18141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49" name="Google Shape;1449;p152"/>
          <p:cNvSpPr txBox="1"/>
          <p:nvPr>
            <p:ph idx="1" type="subTitle"/>
          </p:nvPr>
        </p:nvSpPr>
        <p:spPr>
          <a:xfrm>
            <a:off x="1540125" y="3266850"/>
            <a:ext cx="6063900" cy="423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50" name="Shape 1450"/>
        <p:cNvGrpSpPr/>
        <p:nvPr/>
      </p:nvGrpSpPr>
      <p:grpSpPr>
        <a:xfrm>
          <a:off x="0" y="0"/>
          <a:ext cx="0" cy="0"/>
          <a:chOff x="0" y="0"/>
          <a:chExt cx="0" cy="0"/>
        </a:xfrm>
      </p:grpSpPr>
      <p:sp>
        <p:nvSpPr>
          <p:cNvPr id="1451" name="Google Shape;1451;p153"/>
          <p:cNvSpPr txBox="1"/>
          <p:nvPr>
            <p:ph type="title"/>
          </p:nvPr>
        </p:nvSpPr>
        <p:spPr>
          <a:xfrm>
            <a:off x="2166450" y="2409795"/>
            <a:ext cx="481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52" name="Google Shape;1452;p153"/>
          <p:cNvSpPr txBox="1"/>
          <p:nvPr>
            <p:ph idx="1" type="subTitle"/>
          </p:nvPr>
        </p:nvSpPr>
        <p:spPr>
          <a:xfrm>
            <a:off x="3293225" y="3165870"/>
            <a:ext cx="2557800" cy="60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53" name="Google Shape;1453;p153"/>
          <p:cNvSpPr txBox="1"/>
          <p:nvPr>
            <p:ph hasCustomPrompt="1" idx="2" type="title"/>
          </p:nvPr>
        </p:nvSpPr>
        <p:spPr>
          <a:xfrm>
            <a:off x="3334800" y="1047373"/>
            <a:ext cx="2474400" cy="1378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pic>
        <p:nvPicPr>
          <p:cNvPr id="1454" name="Google Shape;1454;p153"/>
          <p:cNvPicPr preferRelativeResize="0"/>
          <p:nvPr/>
        </p:nvPicPr>
        <p:blipFill rotWithShape="1">
          <a:blip r:embed="rId2">
            <a:alphaModFix/>
          </a:blip>
          <a:srcRect b="0" l="0" r="0" t="0"/>
          <a:stretch/>
        </p:blipFill>
        <p:spPr>
          <a:xfrm rot="3883291">
            <a:off x="-398603" y="1661394"/>
            <a:ext cx="2569104" cy="1474162"/>
          </a:xfrm>
          <a:prstGeom prst="rect">
            <a:avLst/>
          </a:prstGeom>
          <a:noFill/>
          <a:ln>
            <a:noFill/>
          </a:ln>
        </p:spPr>
      </p:pic>
      <p:pic>
        <p:nvPicPr>
          <p:cNvPr id="1455" name="Google Shape;1455;p153"/>
          <p:cNvPicPr preferRelativeResize="0"/>
          <p:nvPr/>
        </p:nvPicPr>
        <p:blipFill rotWithShape="1">
          <a:blip r:embed="rId3">
            <a:alphaModFix/>
          </a:blip>
          <a:srcRect b="0" l="0" r="0" t="0"/>
          <a:stretch/>
        </p:blipFill>
        <p:spPr>
          <a:xfrm>
            <a:off x="440313" y="163692"/>
            <a:ext cx="1840875" cy="1782665"/>
          </a:xfrm>
          <a:prstGeom prst="rect">
            <a:avLst/>
          </a:prstGeom>
          <a:noFill/>
          <a:ln>
            <a:noFill/>
          </a:ln>
        </p:spPr>
      </p:pic>
      <p:pic>
        <p:nvPicPr>
          <p:cNvPr id="1456" name="Google Shape;1456;p153"/>
          <p:cNvPicPr preferRelativeResize="0"/>
          <p:nvPr/>
        </p:nvPicPr>
        <p:blipFill rotWithShape="1">
          <a:blip r:embed="rId4">
            <a:alphaModFix/>
          </a:blip>
          <a:srcRect b="0" l="0" r="0" t="0"/>
          <a:stretch/>
        </p:blipFill>
        <p:spPr>
          <a:xfrm rot="-1639246">
            <a:off x="941800" y="2746450"/>
            <a:ext cx="1733751" cy="3947450"/>
          </a:xfrm>
          <a:prstGeom prst="rect">
            <a:avLst/>
          </a:prstGeom>
          <a:noFill/>
          <a:ln>
            <a:noFill/>
          </a:ln>
        </p:spPr>
      </p:pic>
      <p:pic>
        <p:nvPicPr>
          <p:cNvPr id="1457" name="Google Shape;1457;p153"/>
          <p:cNvPicPr preferRelativeResize="0"/>
          <p:nvPr/>
        </p:nvPicPr>
        <p:blipFill>
          <a:blip r:embed="rId5">
            <a:alphaModFix/>
          </a:blip>
          <a:stretch>
            <a:fillRect/>
          </a:stretch>
        </p:blipFill>
        <p:spPr>
          <a:xfrm>
            <a:off x="7081725" y="3219301"/>
            <a:ext cx="1840875" cy="1700025"/>
          </a:xfrm>
          <a:prstGeom prst="rect">
            <a:avLst/>
          </a:prstGeom>
          <a:noFill/>
          <a:ln>
            <a:noFill/>
          </a:ln>
        </p:spPr>
      </p:pic>
      <p:pic>
        <p:nvPicPr>
          <p:cNvPr id="1458" name="Google Shape;1458;p153"/>
          <p:cNvPicPr preferRelativeResize="0"/>
          <p:nvPr/>
        </p:nvPicPr>
        <p:blipFill>
          <a:blip r:embed="rId6">
            <a:alphaModFix/>
          </a:blip>
          <a:stretch>
            <a:fillRect/>
          </a:stretch>
        </p:blipFill>
        <p:spPr>
          <a:xfrm>
            <a:off x="7304126" y="609717"/>
            <a:ext cx="2386824" cy="4381382"/>
          </a:xfrm>
          <a:prstGeom prst="rect">
            <a:avLst/>
          </a:prstGeom>
          <a:noFill/>
          <a:ln>
            <a:noFill/>
          </a:ln>
        </p:spPr>
      </p:pic>
      <p:pic>
        <p:nvPicPr>
          <p:cNvPr id="1459" name="Google Shape;1459;p153"/>
          <p:cNvPicPr preferRelativeResize="0"/>
          <p:nvPr/>
        </p:nvPicPr>
        <p:blipFill rotWithShape="1">
          <a:blip r:embed="rId4">
            <a:alphaModFix/>
          </a:blip>
          <a:srcRect b="0" l="0" r="0" t="0"/>
          <a:stretch/>
        </p:blipFill>
        <p:spPr>
          <a:xfrm rot="-1639246">
            <a:off x="6379675" y="-1850875"/>
            <a:ext cx="1733751" cy="39474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9">
    <p:spTree>
      <p:nvGrpSpPr>
        <p:cNvPr id="130" name="Shape 130"/>
        <p:cNvGrpSpPr/>
        <p:nvPr/>
      </p:nvGrpSpPr>
      <p:grpSpPr>
        <a:xfrm>
          <a:off x="0" y="0"/>
          <a:ext cx="0" cy="0"/>
          <a:chOff x="0" y="0"/>
          <a:chExt cx="0" cy="0"/>
        </a:xfrm>
      </p:grpSpPr>
      <p:sp>
        <p:nvSpPr>
          <p:cNvPr id="131" name="Google Shape;131;p16"/>
          <p:cNvSpPr txBox="1"/>
          <p:nvPr>
            <p:ph type="title"/>
          </p:nvPr>
        </p:nvSpPr>
        <p:spPr>
          <a:xfrm>
            <a:off x="2166450" y="1904970"/>
            <a:ext cx="4811100" cy="841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2" name="Google Shape;132;p16"/>
          <p:cNvSpPr txBox="1"/>
          <p:nvPr>
            <p:ph idx="1" type="subTitle"/>
          </p:nvPr>
        </p:nvSpPr>
        <p:spPr>
          <a:xfrm>
            <a:off x="2166450" y="2661050"/>
            <a:ext cx="4241700" cy="60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3" name="Google Shape;133;p16"/>
          <p:cNvSpPr txBox="1"/>
          <p:nvPr>
            <p:ph hasCustomPrompt="1" idx="2" type="title"/>
          </p:nvPr>
        </p:nvSpPr>
        <p:spPr>
          <a:xfrm>
            <a:off x="713225" y="1618875"/>
            <a:ext cx="1427700" cy="1378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2000"/>
              <a:buNone/>
              <a:defRPr sz="9600"/>
            </a:lvl1pPr>
            <a:lvl2pPr lvl="1" rtl="0" algn="l">
              <a:spcBef>
                <a:spcPts val="0"/>
              </a:spcBef>
              <a:spcAft>
                <a:spcPts val="0"/>
              </a:spcAft>
              <a:buSzPts val="12000"/>
              <a:buNone/>
              <a:defRPr sz="12000"/>
            </a:lvl2pPr>
            <a:lvl3pPr lvl="2" rtl="0" algn="l">
              <a:spcBef>
                <a:spcPts val="0"/>
              </a:spcBef>
              <a:spcAft>
                <a:spcPts val="0"/>
              </a:spcAft>
              <a:buSzPts val="12000"/>
              <a:buNone/>
              <a:defRPr sz="12000"/>
            </a:lvl3pPr>
            <a:lvl4pPr lvl="3" rtl="0" algn="l">
              <a:spcBef>
                <a:spcPts val="0"/>
              </a:spcBef>
              <a:spcAft>
                <a:spcPts val="0"/>
              </a:spcAft>
              <a:buSzPts val="12000"/>
              <a:buNone/>
              <a:defRPr sz="12000"/>
            </a:lvl4pPr>
            <a:lvl5pPr lvl="4" rtl="0" algn="l">
              <a:spcBef>
                <a:spcPts val="0"/>
              </a:spcBef>
              <a:spcAft>
                <a:spcPts val="0"/>
              </a:spcAft>
              <a:buSzPts val="12000"/>
              <a:buNone/>
              <a:defRPr sz="12000"/>
            </a:lvl5pPr>
            <a:lvl6pPr lvl="5" rtl="0" algn="l">
              <a:spcBef>
                <a:spcPts val="0"/>
              </a:spcBef>
              <a:spcAft>
                <a:spcPts val="0"/>
              </a:spcAft>
              <a:buSzPts val="12000"/>
              <a:buNone/>
              <a:defRPr sz="12000"/>
            </a:lvl6pPr>
            <a:lvl7pPr lvl="6" rtl="0" algn="l">
              <a:spcBef>
                <a:spcPts val="0"/>
              </a:spcBef>
              <a:spcAft>
                <a:spcPts val="0"/>
              </a:spcAft>
              <a:buSzPts val="12000"/>
              <a:buNone/>
              <a:defRPr sz="12000"/>
            </a:lvl7pPr>
            <a:lvl8pPr lvl="7" rtl="0" algn="l">
              <a:spcBef>
                <a:spcPts val="0"/>
              </a:spcBef>
              <a:spcAft>
                <a:spcPts val="0"/>
              </a:spcAft>
              <a:buSzPts val="12000"/>
              <a:buNone/>
              <a:defRPr sz="12000"/>
            </a:lvl8pPr>
            <a:lvl9pPr lvl="8" rtl="0" algn="l">
              <a:spcBef>
                <a:spcPts val="0"/>
              </a:spcBef>
              <a:spcAft>
                <a:spcPts val="0"/>
              </a:spcAft>
              <a:buSzPts val="12000"/>
              <a:buNone/>
              <a:defRPr sz="12000"/>
            </a:lvl9pPr>
          </a:lstStyle>
          <a:p>
            <a:r>
              <a:t>xx%</a:t>
            </a:r>
          </a:p>
        </p:txBody>
      </p:sp>
      <p:pic>
        <p:nvPicPr>
          <p:cNvPr id="134" name="Google Shape;134;p16"/>
          <p:cNvPicPr preferRelativeResize="0"/>
          <p:nvPr/>
        </p:nvPicPr>
        <p:blipFill rotWithShape="1">
          <a:blip r:embed="rId2">
            <a:alphaModFix/>
          </a:blip>
          <a:srcRect b="0" l="0" r="0" t="0"/>
          <a:stretch/>
        </p:blipFill>
        <p:spPr>
          <a:xfrm rot="3883291">
            <a:off x="6338622" y="3279344"/>
            <a:ext cx="2569104" cy="1474162"/>
          </a:xfrm>
          <a:prstGeom prst="rect">
            <a:avLst/>
          </a:prstGeom>
          <a:noFill/>
          <a:ln>
            <a:noFill/>
          </a:ln>
        </p:spPr>
      </p:pic>
      <p:pic>
        <p:nvPicPr>
          <p:cNvPr id="135" name="Google Shape;135;p16"/>
          <p:cNvPicPr preferRelativeResize="0"/>
          <p:nvPr/>
        </p:nvPicPr>
        <p:blipFill rotWithShape="1">
          <a:blip r:embed="rId3">
            <a:alphaModFix/>
          </a:blip>
          <a:srcRect b="0" l="0" r="0" t="0"/>
          <a:stretch/>
        </p:blipFill>
        <p:spPr>
          <a:xfrm>
            <a:off x="8146288" y="1161667"/>
            <a:ext cx="1840875" cy="1782665"/>
          </a:xfrm>
          <a:prstGeom prst="rect">
            <a:avLst/>
          </a:prstGeom>
          <a:noFill/>
          <a:ln>
            <a:noFill/>
          </a:ln>
        </p:spPr>
      </p:pic>
      <p:pic>
        <p:nvPicPr>
          <p:cNvPr id="136" name="Google Shape;136;p16"/>
          <p:cNvPicPr preferRelativeResize="0"/>
          <p:nvPr/>
        </p:nvPicPr>
        <p:blipFill rotWithShape="1">
          <a:blip r:embed="rId4">
            <a:alphaModFix/>
          </a:blip>
          <a:srcRect b="0" l="0" r="0" t="0"/>
          <a:stretch/>
        </p:blipFill>
        <p:spPr>
          <a:xfrm rot="-1639246">
            <a:off x="7914100" y="3060775"/>
            <a:ext cx="1733751" cy="3947450"/>
          </a:xfrm>
          <a:prstGeom prst="rect">
            <a:avLst/>
          </a:prstGeom>
          <a:noFill/>
          <a:ln>
            <a:noFill/>
          </a:ln>
        </p:spPr>
      </p:pic>
      <p:pic>
        <p:nvPicPr>
          <p:cNvPr id="137" name="Google Shape;137;p16"/>
          <p:cNvPicPr preferRelativeResize="0"/>
          <p:nvPr/>
        </p:nvPicPr>
        <p:blipFill rotWithShape="1">
          <a:blip r:embed="rId3">
            <a:alphaModFix/>
          </a:blip>
          <a:srcRect b="0" l="0" r="0" t="0"/>
          <a:stretch/>
        </p:blipFill>
        <p:spPr>
          <a:xfrm rot="5400000">
            <a:off x="6276800" y="638313"/>
            <a:ext cx="1393300" cy="1349250"/>
          </a:xfrm>
          <a:prstGeom prst="rect">
            <a:avLst/>
          </a:prstGeom>
          <a:noFill/>
          <a:ln>
            <a:noFill/>
          </a:ln>
        </p:spPr>
      </p:pic>
      <p:pic>
        <p:nvPicPr>
          <p:cNvPr id="138" name="Google Shape;138;p16"/>
          <p:cNvPicPr preferRelativeResize="0"/>
          <p:nvPr/>
        </p:nvPicPr>
        <p:blipFill>
          <a:blip r:embed="rId5">
            <a:alphaModFix/>
          </a:blip>
          <a:stretch>
            <a:fillRect/>
          </a:stretch>
        </p:blipFill>
        <p:spPr>
          <a:xfrm rot="7597377">
            <a:off x="4625676" y="-2541707"/>
            <a:ext cx="2386824" cy="4381382"/>
          </a:xfrm>
          <a:prstGeom prst="rect">
            <a:avLst/>
          </a:prstGeom>
          <a:noFill/>
          <a:ln>
            <a:noFill/>
          </a:ln>
        </p:spPr>
      </p:pic>
      <p:pic>
        <p:nvPicPr>
          <p:cNvPr id="139" name="Google Shape;139;p16"/>
          <p:cNvPicPr preferRelativeResize="0"/>
          <p:nvPr/>
        </p:nvPicPr>
        <p:blipFill rotWithShape="1">
          <a:blip r:embed="rId3">
            <a:alphaModFix/>
          </a:blip>
          <a:srcRect b="0" l="0" r="0" t="0"/>
          <a:stretch/>
        </p:blipFill>
        <p:spPr>
          <a:xfrm>
            <a:off x="-275904" y="978148"/>
            <a:ext cx="2416825" cy="2340400"/>
          </a:xfrm>
          <a:prstGeom prst="rect">
            <a:avLst/>
          </a:prstGeom>
          <a:noFill/>
          <a:ln>
            <a:noFill/>
          </a:ln>
        </p:spPr>
      </p:pic>
      <p:pic>
        <p:nvPicPr>
          <p:cNvPr id="140" name="Google Shape;140;p16"/>
          <p:cNvPicPr preferRelativeResize="0"/>
          <p:nvPr/>
        </p:nvPicPr>
        <p:blipFill rotWithShape="1">
          <a:blip r:embed="rId6">
            <a:alphaModFix/>
          </a:blip>
          <a:srcRect b="0" l="0" r="0" t="0"/>
          <a:stretch/>
        </p:blipFill>
        <p:spPr>
          <a:xfrm rot="-3668799">
            <a:off x="930329" y="-1893945"/>
            <a:ext cx="2136318" cy="5182162"/>
          </a:xfrm>
          <a:prstGeom prst="rect">
            <a:avLst/>
          </a:prstGeom>
          <a:noFill/>
          <a:ln>
            <a:noFill/>
          </a:ln>
        </p:spPr>
      </p:pic>
      <p:pic>
        <p:nvPicPr>
          <p:cNvPr id="141" name="Google Shape;141;p16"/>
          <p:cNvPicPr preferRelativeResize="0"/>
          <p:nvPr/>
        </p:nvPicPr>
        <p:blipFill rotWithShape="1">
          <a:blip r:embed="rId4">
            <a:alphaModFix/>
          </a:blip>
          <a:srcRect b="0" l="0" r="0" t="0"/>
          <a:stretch/>
        </p:blipFill>
        <p:spPr>
          <a:xfrm rot="-5156636">
            <a:off x="2909701" y="-1582496"/>
            <a:ext cx="2002458" cy="4559253"/>
          </a:xfrm>
          <a:prstGeom prst="rect">
            <a:avLst/>
          </a:prstGeom>
          <a:noFill/>
          <a:ln>
            <a:noFill/>
          </a:ln>
        </p:spPr>
      </p:pic>
      <p:pic>
        <p:nvPicPr>
          <p:cNvPr id="142" name="Google Shape;142;p16"/>
          <p:cNvPicPr preferRelativeResize="0"/>
          <p:nvPr/>
        </p:nvPicPr>
        <p:blipFill rotWithShape="1">
          <a:blip r:embed="rId4">
            <a:alphaModFix/>
          </a:blip>
          <a:srcRect b="0" l="0" r="0" t="0"/>
          <a:stretch/>
        </p:blipFill>
        <p:spPr>
          <a:xfrm flipH="1" rot="-5643364">
            <a:off x="2952851" y="2578502"/>
            <a:ext cx="2002458" cy="4559253"/>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60" name="Shape 1460"/>
        <p:cNvGrpSpPr/>
        <p:nvPr/>
      </p:nvGrpSpPr>
      <p:grpSpPr>
        <a:xfrm>
          <a:off x="0" y="0"/>
          <a:ext cx="0" cy="0"/>
          <a:chOff x="0" y="0"/>
          <a:chExt cx="0" cy="0"/>
        </a:xfrm>
      </p:grpSpPr>
      <p:sp>
        <p:nvSpPr>
          <p:cNvPr id="1461" name="Google Shape;1461;p15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62" name="Google Shape;1462;p154"/>
          <p:cNvSpPr txBox="1"/>
          <p:nvPr>
            <p:ph idx="1" type="body"/>
          </p:nvPr>
        </p:nvSpPr>
        <p:spPr>
          <a:xfrm>
            <a:off x="713225" y="1187600"/>
            <a:ext cx="77175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pic>
        <p:nvPicPr>
          <p:cNvPr id="1463" name="Google Shape;1463;p154"/>
          <p:cNvPicPr preferRelativeResize="0"/>
          <p:nvPr/>
        </p:nvPicPr>
        <p:blipFill rotWithShape="1">
          <a:blip r:embed="rId2">
            <a:alphaModFix/>
          </a:blip>
          <a:srcRect b="0" l="0" r="0" t="0"/>
          <a:stretch/>
        </p:blipFill>
        <p:spPr>
          <a:xfrm rot="5400000">
            <a:off x="7018400" y="-1769425"/>
            <a:ext cx="1733750" cy="3947449"/>
          </a:xfrm>
          <a:prstGeom prst="rect">
            <a:avLst/>
          </a:prstGeom>
          <a:noFill/>
          <a:ln>
            <a:noFill/>
          </a:ln>
        </p:spPr>
      </p:pic>
      <p:pic>
        <p:nvPicPr>
          <p:cNvPr id="1464" name="Google Shape;1464;p154"/>
          <p:cNvPicPr preferRelativeResize="0"/>
          <p:nvPr/>
        </p:nvPicPr>
        <p:blipFill rotWithShape="1">
          <a:blip r:embed="rId3">
            <a:alphaModFix/>
          </a:blip>
          <a:srcRect b="0" l="0" r="0" t="0"/>
          <a:stretch/>
        </p:blipFill>
        <p:spPr>
          <a:xfrm rot="5400000">
            <a:off x="-2143088" y="1694737"/>
            <a:ext cx="3538475" cy="2030400"/>
          </a:xfrm>
          <a:prstGeom prst="rect">
            <a:avLst/>
          </a:prstGeom>
          <a:noFill/>
          <a:ln>
            <a:noFill/>
          </a:ln>
        </p:spPr>
      </p:pic>
      <p:pic>
        <p:nvPicPr>
          <p:cNvPr id="1465" name="Google Shape;1465;p154"/>
          <p:cNvPicPr preferRelativeResize="0"/>
          <p:nvPr/>
        </p:nvPicPr>
        <p:blipFill rotWithShape="1">
          <a:blip r:embed="rId4">
            <a:alphaModFix/>
          </a:blip>
          <a:srcRect b="0" l="0" r="0" t="0"/>
          <a:stretch/>
        </p:blipFill>
        <p:spPr>
          <a:xfrm>
            <a:off x="8430725" y="2721400"/>
            <a:ext cx="1666150" cy="1613450"/>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66" name="Shape 1466"/>
        <p:cNvGrpSpPr/>
        <p:nvPr/>
      </p:nvGrpSpPr>
      <p:grpSpPr>
        <a:xfrm>
          <a:off x="0" y="0"/>
          <a:ext cx="0" cy="0"/>
          <a:chOff x="0" y="0"/>
          <a:chExt cx="0" cy="0"/>
        </a:xfrm>
      </p:grpSpPr>
      <p:sp>
        <p:nvSpPr>
          <p:cNvPr id="1467" name="Google Shape;1467;p15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68" name="Google Shape;1468;p155"/>
          <p:cNvSpPr txBox="1"/>
          <p:nvPr>
            <p:ph idx="1" type="body"/>
          </p:nvPr>
        </p:nvSpPr>
        <p:spPr>
          <a:xfrm>
            <a:off x="783350" y="3405826"/>
            <a:ext cx="3556500" cy="9153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469" name="Google Shape;1469;p155"/>
          <p:cNvSpPr txBox="1"/>
          <p:nvPr>
            <p:ph idx="2" type="body"/>
          </p:nvPr>
        </p:nvSpPr>
        <p:spPr>
          <a:xfrm>
            <a:off x="4804123" y="3405826"/>
            <a:ext cx="3556500" cy="9153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470" name="Google Shape;1470;p155"/>
          <p:cNvSpPr txBox="1"/>
          <p:nvPr>
            <p:ph idx="3" type="title"/>
          </p:nvPr>
        </p:nvSpPr>
        <p:spPr>
          <a:xfrm>
            <a:off x="783498" y="2994425"/>
            <a:ext cx="3556500" cy="572700"/>
          </a:xfrm>
          <a:prstGeom prst="rect">
            <a:avLst/>
          </a:prstGeom>
        </p:spPr>
        <p:txBody>
          <a:bodyPr anchorCtr="0" anchor="b"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800"/>
              <a:buNone/>
              <a:defRPr>
                <a:latin typeface="Karla"/>
                <a:ea typeface="Karla"/>
                <a:cs typeface="Karla"/>
                <a:sym typeface="Karla"/>
              </a:defRPr>
            </a:lvl2pPr>
            <a:lvl3pPr lvl="2">
              <a:spcBef>
                <a:spcPts val="0"/>
              </a:spcBef>
              <a:spcAft>
                <a:spcPts val="0"/>
              </a:spcAft>
              <a:buSzPts val="2800"/>
              <a:buNone/>
              <a:defRPr>
                <a:latin typeface="Karla"/>
                <a:ea typeface="Karla"/>
                <a:cs typeface="Karla"/>
                <a:sym typeface="Karla"/>
              </a:defRPr>
            </a:lvl3pPr>
            <a:lvl4pPr lvl="3">
              <a:spcBef>
                <a:spcPts val="0"/>
              </a:spcBef>
              <a:spcAft>
                <a:spcPts val="0"/>
              </a:spcAft>
              <a:buSzPts val="2800"/>
              <a:buNone/>
              <a:defRPr>
                <a:latin typeface="Karla"/>
                <a:ea typeface="Karla"/>
                <a:cs typeface="Karla"/>
                <a:sym typeface="Karla"/>
              </a:defRPr>
            </a:lvl4pPr>
            <a:lvl5pPr lvl="4">
              <a:spcBef>
                <a:spcPts val="0"/>
              </a:spcBef>
              <a:spcAft>
                <a:spcPts val="0"/>
              </a:spcAft>
              <a:buSzPts val="2800"/>
              <a:buNone/>
              <a:defRPr>
                <a:latin typeface="Karla"/>
                <a:ea typeface="Karla"/>
                <a:cs typeface="Karla"/>
                <a:sym typeface="Karla"/>
              </a:defRPr>
            </a:lvl5pPr>
            <a:lvl6pPr lvl="5">
              <a:spcBef>
                <a:spcPts val="0"/>
              </a:spcBef>
              <a:spcAft>
                <a:spcPts val="0"/>
              </a:spcAft>
              <a:buSzPts val="2800"/>
              <a:buNone/>
              <a:defRPr>
                <a:latin typeface="Karla"/>
                <a:ea typeface="Karla"/>
                <a:cs typeface="Karla"/>
                <a:sym typeface="Karla"/>
              </a:defRPr>
            </a:lvl6pPr>
            <a:lvl7pPr lvl="6">
              <a:spcBef>
                <a:spcPts val="0"/>
              </a:spcBef>
              <a:spcAft>
                <a:spcPts val="0"/>
              </a:spcAft>
              <a:buSzPts val="2800"/>
              <a:buNone/>
              <a:defRPr>
                <a:latin typeface="Karla"/>
                <a:ea typeface="Karla"/>
                <a:cs typeface="Karla"/>
                <a:sym typeface="Karla"/>
              </a:defRPr>
            </a:lvl7pPr>
            <a:lvl8pPr lvl="7">
              <a:spcBef>
                <a:spcPts val="0"/>
              </a:spcBef>
              <a:spcAft>
                <a:spcPts val="0"/>
              </a:spcAft>
              <a:buSzPts val="2800"/>
              <a:buNone/>
              <a:defRPr>
                <a:latin typeface="Karla"/>
                <a:ea typeface="Karla"/>
                <a:cs typeface="Karla"/>
                <a:sym typeface="Karla"/>
              </a:defRPr>
            </a:lvl8pPr>
            <a:lvl9pPr lvl="8">
              <a:spcBef>
                <a:spcPts val="0"/>
              </a:spcBef>
              <a:spcAft>
                <a:spcPts val="0"/>
              </a:spcAft>
              <a:buSzPts val="2800"/>
              <a:buNone/>
              <a:defRPr>
                <a:latin typeface="Karla"/>
                <a:ea typeface="Karla"/>
                <a:cs typeface="Karla"/>
                <a:sym typeface="Karla"/>
              </a:defRPr>
            </a:lvl9pPr>
          </a:lstStyle>
          <a:p/>
        </p:txBody>
      </p:sp>
      <p:sp>
        <p:nvSpPr>
          <p:cNvPr id="1471" name="Google Shape;1471;p155"/>
          <p:cNvSpPr txBox="1"/>
          <p:nvPr>
            <p:ph idx="4" type="title"/>
          </p:nvPr>
        </p:nvSpPr>
        <p:spPr>
          <a:xfrm>
            <a:off x="4804112" y="2994425"/>
            <a:ext cx="3556500" cy="572700"/>
          </a:xfrm>
          <a:prstGeom prst="rect">
            <a:avLst/>
          </a:prstGeom>
        </p:spPr>
        <p:txBody>
          <a:bodyPr anchorCtr="0" anchor="b"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800"/>
              <a:buNone/>
              <a:defRPr>
                <a:latin typeface="Karla"/>
                <a:ea typeface="Karla"/>
                <a:cs typeface="Karla"/>
                <a:sym typeface="Karla"/>
              </a:defRPr>
            </a:lvl2pPr>
            <a:lvl3pPr lvl="2">
              <a:spcBef>
                <a:spcPts val="0"/>
              </a:spcBef>
              <a:spcAft>
                <a:spcPts val="0"/>
              </a:spcAft>
              <a:buSzPts val="2800"/>
              <a:buNone/>
              <a:defRPr>
                <a:latin typeface="Karla"/>
                <a:ea typeface="Karla"/>
                <a:cs typeface="Karla"/>
                <a:sym typeface="Karla"/>
              </a:defRPr>
            </a:lvl3pPr>
            <a:lvl4pPr lvl="3">
              <a:spcBef>
                <a:spcPts val="0"/>
              </a:spcBef>
              <a:spcAft>
                <a:spcPts val="0"/>
              </a:spcAft>
              <a:buSzPts val="2800"/>
              <a:buNone/>
              <a:defRPr>
                <a:latin typeface="Karla"/>
                <a:ea typeface="Karla"/>
                <a:cs typeface="Karla"/>
                <a:sym typeface="Karla"/>
              </a:defRPr>
            </a:lvl4pPr>
            <a:lvl5pPr lvl="4">
              <a:spcBef>
                <a:spcPts val="0"/>
              </a:spcBef>
              <a:spcAft>
                <a:spcPts val="0"/>
              </a:spcAft>
              <a:buSzPts val="2800"/>
              <a:buNone/>
              <a:defRPr>
                <a:latin typeface="Karla"/>
                <a:ea typeface="Karla"/>
                <a:cs typeface="Karla"/>
                <a:sym typeface="Karla"/>
              </a:defRPr>
            </a:lvl5pPr>
            <a:lvl6pPr lvl="5">
              <a:spcBef>
                <a:spcPts val="0"/>
              </a:spcBef>
              <a:spcAft>
                <a:spcPts val="0"/>
              </a:spcAft>
              <a:buSzPts val="2800"/>
              <a:buNone/>
              <a:defRPr>
                <a:latin typeface="Karla"/>
                <a:ea typeface="Karla"/>
                <a:cs typeface="Karla"/>
                <a:sym typeface="Karla"/>
              </a:defRPr>
            </a:lvl6pPr>
            <a:lvl7pPr lvl="6">
              <a:spcBef>
                <a:spcPts val="0"/>
              </a:spcBef>
              <a:spcAft>
                <a:spcPts val="0"/>
              </a:spcAft>
              <a:buSzPts val="2800"/>
              <a:buNone/>
              <a:defRPr>
                <a:latin typeface="Karla"/>
                <a:ea typeface="Karla"/>
                <a:cs typeface="Karla"/>
                <a:sym typeface="Karla"/>
              </a:defRPr>
            </a:lvl7pPr>
            <a:lvl8pPr lvl="7">
              <a:spcBef>
                <a:spcPts val="0"/>
              </a:spcBef>
              <a:spcAft>
                <a:spcPts val="0"/>
              </a:spcAft>
              <a:buSzPts val="2800"/>
              <a:buNone/>
              <a:defRPr>
                <a:latin typeface="Karla"/>
                <a:ea typeface="Karla"/>
                <a:cs typeface="Karla"/>
                <a:sym typeface="Karla"/>
              </a:defRPr>
            </a:lvl8pPr>
            <a:lvl9pPr lvl="8">
              <a:spcBef>
                <a:spcPts val="0"/>
              </a:spcBef>
              <a:spcAft>
                <a:spcPts val="0"/>
              </a:spcAft>
              <a:buSzPts val="2800"/>
              <a:buNone/>
              <a:defRPr>
                <a:latin typeface="Karla"/>
                <a:ea typeface="Karla"/>
                <a:cs typeface="Karla"/>
                <a:sym typeface="Karla"/>
              </a:defRPr>
            </a:lvl9pPr>
          </a:lstStyle>
          <a:p/>
        </p:txBody>
      </p:sp>
      <p:pic>
        <p:nvPicPr>
          <p:cNvPr id="1472" name="Google Shape;1472;p155"/>
          <p:cNvPicPr preferRelativeResize="0"/>
          <p:nvPr/>
        </p:nvPicPr>
        <p:blipFill rotWithShape="1">
          <a:blip r:embed="rId2">
            <a:alphaModFix/>
          </a:blip>
          <a:srcRect b="0" l="0" r="0" t="0"/>
          <a:stretch/>
        </p:blipFill>
        <p:spPr>
          <a:xfrm rot="5400000">
            <a:off x="3883875" y="3124800"/>
            <a:ext cx="2192100" cy="4991050"/>
          </a:xfrm>
          <a:prstGeom prst="rect">
            <a:avLst/>
          </a:prstGeom>
          <a:noFill/>
          <a:ln>
            <a:noFill/>
          </a:ln>
        </p:spPr>
      </p:pic>
      <p:pic>
        <p:nvPicPr>
          <p:cNvPr id="1473" name="Google Shape;1473;p155"/>
          <p:cNvPicPr preferRelativeResize="0"/>
          <p:nvPr/>
        </p:nvPicPr>
        <p:blipFill>
          <a:blip r:embed="rId3">
            <a:alphaModFix/>
          </a:blip>
          <a:stretch>
            <a:fillRect/>
          </a:stretch>
        </p:blipFill>
        <p:spPr>
          <a:xfrm rot="-1650512">
            <a:off x="-592450" y="1481750"/>
            <a:ext cx="1730375" cy="1597974"/>
          </a:xfrm>
          <a:prstGeom prst="rect">
            <a:avLst/>
          </a:prstGeom>
          <a:noFill/>
          <a:ln>
            <a:noFill/>
          </a:ln>
        </p:spPr>
      </p:pic>
      <p:pic>
        <p:nvPicPr>
          <p:cNvPr id="1474" name="Google Shape;1474;p155"/>
          <p:cNvPicPr preferRelativeResize="0"/>
          <p:nvPr/>
        </p:nvPicPr>
        <p:blipFill rotWithShape="1">
          <a:blip r:embed="rId4">
            <a:alphaModFix/>
          </a:blip>
          <a:srcRect b="0" l="0" r="0" t="0"/>
          <a:stretch/>
        </p:blipFill>
        <p:spPr>
          <a:xfrm rot="-1498519">
            <a:off x="-1548411" y="388075"/>
            <a:ext cx="3031283" cy="2173351"/>
          </a:xfrm>
          <a:prstGeom prst="rect">
            <a:avLst/>
          </a:prstGeom>
          <a:noFill/>
          <a:ln>
            <a:noFill/>
          </a:ln>
        </p:spPr>
      </p:pic>
      <p:pic>
        <p:nvPicPr>
          <p:cNvPr id="1475" name="Google Shape;1475;p155"/>
          <p:cNvPicPr preferRelativeResize="0"/>
          <p:nvPr/>
        </p:nvPicPr>
        <p:blipFill rotWithShape="1">
          <a:blip r:embed="rId5">
            <a:alphaModFix/>
          </a:blip>
          <a:srcRect b="0" l="0" r="0" t="0"/>
          <a:stretch/>
        </p:blipFill>
        <p:spPr>
          <a:xfrm rot="5400000">
            <a:off x="7725325" y="598500"/>
            <a:ext cx="2131150" cy="1653300"/>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76" name="Shape 1476"/>
        <p:cNvGrpSpPr/>
        <p:nvPr/>
      </p:nvGrpSpPr>
      <p:grpSpPr>
        <a:xfrm>
          <a:off x="0" y="0"/>
          <a:ext cx="0" cy="0"/>
          <a:chOff x="0" y="0"/>
          <a:chExt cx="0" cy="0"/>
        </a:xfrm>
      </p:grpSpPr>
      <p:sp>
        <p:nvSpPr>
          <p:cNvPr id="1477" name="Google Shape;1477;p15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478" name="Google Shape;1478;p156"/>
          <p:cNvPicPr preferRelativeResize="0"/>
          <p:nvPr/>
        </p:nvPicPr>
        <p:blipFill>
          <a:blip r:embed="rId2">
            <a:alphaModFix/>
          </a:blip>
          <a:stretch>
            <a:fillRect/>
          </a:stretch>
        </p:blipFill>
        <p:spPr>
          <a:xfrm rot="7597377">
            <a:off x="-1389774" y="772793"/>
            <a:ext cx="2386824" cy="4381382"/>
          </a:xfrm>
          <a:prstGeom prst="rect">
            <a:avLst/>
          </a:prstGeom>
          <a:noFill/>
          <a:ln>
            <a:noFill/>
          </a:ln>
        </p:spPr>
      </p:pic>
      <p:pic>
        <p:nvPicPr>
          <p:cNvPr id="1479" name="Google Shape;1479;p156"/>
          <p:cNvPicPr preferRelativeResize="0"/>
          <p:nvPr/>
        </p:nvPicPr>
        <p:blipFill rotWithShape="1">
          <a:blip r:embed="rId3">
            <a:alphaModFix/>
          </a:blip>
          <a:srcRect b="0" l="0" r="0" t="0"/>
          <a:stretch/>
        </p:blipFill>
        <p:spPr>
          <a:xfrm rot="-5400000">
            <a:off x="531525" y="-1746625"/>
            <a:ext cx="1446050" cy="3292450"/>
          </a:xfrm>
          <a:prstGeom prst="rect">
            <a:avLst/>
          </a:prstGeom>
          <a:noFill/>
          <a:ln>
            <a:noFill/>
          </a:ln>
        </p:spPr>
      </p:pic>
      <p:pic>
        <p:nvPicPr>
          <p:cNvPr id="1480" name="Google Shape;1480;p156"/>
          <p:cNvPicPr preferRelativeResize="0"/>
          <p:nvPr/>
        </p:nvPicPr>
        <p:blipFill>
          <a:blip r:embed="rId4">
            <a:alphaModFix/>
          </a:blip>
          <a:stretch>
            <a:fillRect/>
          </a:stretch>
        </p:blipFill>
        <p:spPr>
          <a:xfrm>
            <a:off x="8180900" y="-333175"/>
            <a:ext cx="1730375" cy="1597975"/>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81" name="Shape 1481"/>
        <p:cNvGrpSpPr/>
        <p:nvPr/>
      </p:nvGrpSpPr>
      <p:grpSpPr>
        <a:xfrm>
          <a:off x="0" y="0"/>
          <a:ext cx="0" cy="0"/>
          <a:chOff x="0" y="0"/>
          <a:chExt cx="0" cy="0"/>
        </a:xfrm>
      </p:grpSpPr>
      <p:sp>
        <p:nvSpPr>
          <p:cNvPr id="1482" name="Google Shape;1482;p157"/>
          <p:cNvSpPr txBox="1"/>
          <p:nvPr>
            <p:ph type="title"/>
          </p:nvPr>
        </p:nvSpPr>
        <p:spPr>
          <a:xfrm>
            <a:off x="4222625" y="1553350"/>
            <a:ext cx="4046400" cy="6018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483" name="Google Shape;1483;p157"/>
          <p:cNvSpPr txBox="1"/>
          <p:nvPr>
            <p:ph idx="1" type="body"/>
          </p:nvPr>
        </p:nvSpPr>
        <p:spPr>
          <a:xfrm>
            <a:off x="4222625" y="2214132"/>
            <a:ext cx="4046400" cy="14349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1484" name="Google Shape;1484;p157"/>
          <p:cNvPicPr preferRelativeResize="0"/>
          <p:nvPr/>
        </p:nvPicPr>
        <p:blipFill rotWithShape="1">
          <a:blip r:embed="rId2">
            <a:alphaModFix/>
          </a:blip>
          <a:srcRect b="0" l="0" r="0" t="0"/>
          <a:stretch/>
        </p:blipFill>
        <p:spPr>
          <a:xfrm rot="3883291">
            <a:off x="6999497" y="-193181"/>
            <a:ext cx="2569104" cy="1474162"/>
          </a:xfrm>
          <a:prstGeom prst="rect">
            <a:avLst/>
          </a:prstGeom>
          <a:noFill/>
          <a:ln>
            <a:noFill/>
          </a:ln>
        </p:spPr>
      </p:pic>
      <p:pic>
        <p:nvPicPr>
          <p:cNvPr id="1485" name="Google Shape;1485;p157"/>
          <p:cNvPicPr preferRelativeResize="0"/>
          <p:nvPr/>
        </p:nvPicPr>
        <p:blipFill>
          <a:blip r:embed="rId3">
            <a:alphaModFix/>
          </a:blip>
          <a:stretch>
            <a:fillRect/>
          </a:stretch>
        </p:blipFill>
        <p:spPr>
          <a:xfrm>
            <a:off x="6784500" y="3985688"/>
            <a:ext cx="1840875" cy="1700025"/>
          </a:xfrm>
          <a:prstGeom prst="rect">
            <a:avLst/>
          </a:prstGeom>
          <a:noFill/>
          <a:ln>
            <a:noFill/>
          </a:ln>
        </p:spPr>
      </p:pic>
      <p:pic>
        <p:nvPicPr>
          <p:cNvPr id="1486" name="Google Shape;1486;p157"/>
          <p:cNvPicPr preferRelativeResize="0"/>
          <p:nvPr/>
        </p:nvPicPr>
        <p:blipFill rotWithShape="1">
          <a:blip r:embed="rId4">
            <a:alphaModFix/>
          </a:blip>
          <a:srcRect b="0" l="0" r="0" t="0"/>
          <a:stretch/>
        </p:blipFill>
        <p:spPr>
          <a:xfrm>
            <a:off x="588938" y="-168258"/>
            <a:ext cx="1840875" cy="1782665"/>
          </a:xfrm>
          <a:prstGeom prst="rect">
            <a:avLst/>
          </a:prstGeom>
          <a:noFill/>
          <a:ln>
            <a:noFill/>
          </a:ln>
        </p:spPr>
      </p:pic>
      <p:pic>
        <p:nvPicPr>
          <p:cNvPr id="1487" name="Google Shape;1487;p157"/>
          <p:cNvPicPr preferRelativeResize="0"/>
          <p:nvPr/>
        </p:nvPicPr>
        <p:blipFill>
          <a:blip r:embed="rId5">
            <a:alphaModFix/>
          </a:blip>
          <a:stretch>
            <a:fillRect/>
          </a:stretch>
        </p:blipFill>
        <p:spPr>
          <a:xfrm>
            <a:off x="175576" y="-881358"/>
            <a:ext cx="2386824" cy="4381382"/>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88" name="Shape 1488"/>
        <p:cNvGrpSpPr/>
        <p:nvPr/>
      </p:nvGrpSpPr>
      <p:grpSpPr>
        <a:xfrm>
          <a:off x="0" y="0"/>
          <a:ext cx="0" cy="0"/>
          <a:chOff x="0" y="0"/>
          <a:chExt cx="0" cy="0"/>
        </a:xfrm>
      </p:grpSpPr>
      <p:sp>
        <p:nvSpPr>
          <p:cNvPr id="1489" name="Google Shape;1489;p158"/>
          <p:cNvSpPr txBox="1"/>
          <p:nvPr>
            <p:ph type="title"/>
          </p:nvPr>
        </p:nvSpPr>
        <p:spPr>
          <a:xfrm>
            <a:off x="2510100" y="1428750"/>
            <a:ext cx="4123800" cy="22860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1490" name="Google Shape;1490;p158"/>
          <p:cNvPicPr preferRelativeResize="0"/>
          <p:nvPr/>
        </p:nvPicPr>
        <p:blipFill>
          <a:blip r:embed="rId2">
            <a:alphaModFix/>
          </a:blip>
          <a:stretch>
            <a:fillRect/>
          </a:stretch>
        </p:blipFill>
        <p:spPr>
          <a:xfrm rot="5400000">
            <a:off x="4841551" y="-1829283"/>
            <a:ext cx="2386824" cy="4381382"/>
          </a:xfrm>
          <a:prstGeom prst="rect">
            <a:avLst/>
          </a:prstGeom>
          <a:noFill/>
          <a:ln>
            <a:noFill/>
          </a:ln>
        </p:spPr>
      </p:pic>
      <p:pic>
        <p:nvPicPr>
          <p:cNvPr id="1491" name="Google Shape;1491;p158"/>
          <p:cNvPicPr preferRelativeResize="0"/>
          <p:nvPr/>
        </p:nvPicPr>
        <p:blipFill rotWithShape="1">
          <a:blip r:embed="rId3">
            <a:alphaModFix/>
          </a:blip>
          <a:srcRect b="0" l="0" r="0" t="0"/>
          <a:stretch/>
        </p:blipFill>
        <p:spPr>
          <a:xfrm rot="-665181">
            <a:off x="3700" y="-621650"/>
            <a:ext cx="1924050" cy="4667250"/>
          </a:xfrm>
          <a:prstGeom prst="rect">
            <a:avLst/>
          </a:prstGeom>
          <a:noFill/>
          <a:ln>
            <a:noFill/>
          </a:ln>
        </p:spPr>
      </p:pic>
      <p:pic>
        <p:nvPicPr>
          <p:cNvPr id="1492" name="Google Shape;1492;p158"/>
          <p:cNvPicPr preferRelativeResize="0"/>
          <p:nvPr/>
        </p:nvPicPr>
        <p:blipFill rotWithShape="1">
          <a:blip r:embed="rId4">
            <a:alphaModFix/>
          </a:blip>
          <a:srcRect b="0" l="0" r="0" t="0"/>
          <a:stretch/>
        </p:blipFill>
        <p:spPr>
          <a:xfrm rot="-1639250">
            <a:off x="563096" y="1270047"/>
            <a:ext cx="2002458" cy="4559255"/>
          </a:xfrm>
          <a:prstGeom prst="rect">
            <a:avLst/>
          </a:prstGeom>
          <a:noFill/>
          <a:ln>
            <a:noFill/>
          </a:ln>
        </p:spPr>
      </p:pic>
      <p:pic>
        <p:nvPicPr>
          <p:cNvPr id="1493" name="Google Shape;1493;p158"/>
          <p:cNvPicPr preferRelativeResize="0"/>
          <p:nvPr/>
        </p:nvPicPr>
        <p:blipFill rotWithShape="1">
          <a:blip r:embed="rId5">
            <a:alphaModFix/>
          </a:blip>
          <a:srcRect b="0" l="0" r="0" t="0"/>
          <a:stretch/>
        </p:blipFill>
        <p:spPr>
          <a:xfrm rot="1940574">
            <a:off x="7146222" y="3226169"/>
            <a:ext cx="2569104" cy="1474162"/>
          </a:xfrm>
          <a:prstGeom prst="rect">
            <a:avLst/>
          </a:prstGeom>
          <a:noFill/>
          <a:ln>
            <a:noFill/>
          </a:ln>
        </p:spPr>
      </p:pic>
      <p:pic>
        <p:nvPicPr>
          <p:cNvPr id="1494" name="Google Shape;1494;p158"/>
          <p:cNvPicPr preferRelativeResize="0"/>
          <p:nvPr/>
        </p:nvPicPr>
        <p:blipFill rotWithShape="1">
          <a:blip r:embed="rId6">
            <a:alphaModFix/>
          </a:blip>
          <a:srcRect b="0" l="0" r="0" t="0"/>
          <a:stretch/>
        </p:blipFill>
        <p:spPr>
          <a:xfrm rot="5400000">
            <a:off x="6687250" y="3507625"/>
            <a:ext cx="1393300" cy="1349250"/>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95" name="Shape 1495"/>
        <p:cNvGrpSpPr/>
        <p:nvPr/>
      </p:nvGrpSpPr>
      <p:grpSpPr>
        <a:xfrm>
          <a:off x="0" y="0"/>
          <a:ext cx="0" cy="0"/>
          <a:chOff x="0" y="0"/>
          <a:chExt cx="0" cy="0"/>
        </a:xfrm>
      </p:grpSpPr>
      <p:sp>
        <p:nvSpPr>
          <p:cNvPr id="1496" name="Google Shape;1496;p159"/>
          <p:cNvSpPr txBox="1"/>
          <p:nvPr>
            <p:ph type="title"/>
          </p:nvPr>
        </p:nvSpPr>
        <p:spPr>
          <a:xfrm>
            <a:off x="2683650" y="1533327"/>
            <a:ext cx="37767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497" name="Google Shape;1497;p159"/>
          <p:cNvSpPr txBox="1"/>
          <p:nvPr>
            <p:ph idx="1" type="subTitle"/>
          </p:nvPr>
        </p:nvSpPr>
        <p:spPr>
          <a:xfrm>
            <a:off x="2683500" y="2353900"/>
            <a:ext cx="3777000" cy="1437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pic>
        <p:nvPicPr>
          <p:cNvPr id="1498" name="Google Shape;1498;p159"/>
          <p:cNvPicPr preferRelativeResize="0"/>
          <p:nvPr/>
        </p:nvPicPr>
        <p:blipFill rotWithShape="1">
          <a:blip r:embed="rId2">
            <a:alphaModFix/>
          </a:blip>
          <a:srcRect b="0" l="0" r="0" t="0"/>
          <a:stretch/>
        </p:blipFill>
        <p:spPr>
          <a:xfrm rot="3905281">
            <a:off x="1835275" y="-2291450"/>
            <a:ext cx="1924050" cy="4667250"/>
          </a:xfrm>
          <a:prstGeom prst="rect">
            <a:avLst/>
          </a:prstGeom>
          <a:noFill/>
          <a:ln>
            <a:noFill/>
          </a:ln>
        </p:spPr>
      </p:pic>
      <p:pic>
        <p:nvPicPr>
          <p:cNvPr id="1499" name="Google Shape;1499;p159"/>
          <p:cNvPicPr preferRelativeResize="0"/>
          <p:nvPr/>
        </p:nvPicPr>
        <p:blipFill rotWithShape="1">
          <a:blip r:embed="rId3">
            <a:alphaModFix/>
          </a:blip>
          <a:srcRect b="0" l="0" r="0" t="0"/>
          <a:stretch/>
        </p:blipFill>
        <p:spPr>
          <a:xfrm rot="-1">
            <a:off x="618850" y="-1483600"/>
            <a:ext cx="3810950" cy="2732349"/>
          </a:xfrm>
          <a:prstGeom prst="rect">
            <a:avLst/>
          </a:prstGeom>
          <a:noFill/>
          <a:ln>
            <a:noFill/>
          </a:ln>
        </p:spPr>
      </p:pic>
      <p:pic>
        <p:nvPicPr>
          <p:cNvPr id="1500" name="Google Shape;1500;p159"/>
          <p:cNvPicPr preferRelativeResize="0"/>
          <p:nvPr/>
        </p:nvPicPr>
        <p:blipFill rotWithShape="1">
          <a:blip r:embed="rId4">
            <a:alphaModFix/>
          </a:blip>
          <a:srcRect b="0" l="0" r="0" t="0"/>
          <a:stretch/>
        </p:blipFill>
        <p:spPr>
          <a:xfrm rot="-3282886">
            <a:off x="790253" y="2486470"/>
            <a:ext cx="1774245" cy="4039661"/>
          </a:xfrm>
          <a:prstGeom prst="rect">
            <a:avLst/>
          </a:prstGeom>
          <a:noFill/>
          <a:ln>
            <a:noFill/>
          </a:ln>
        </p:spPr>
      </p:pic>
      <p:pic>
        <p:nvPicPr>
          <p:cNvPr id="1501" name="Google Shape;1501;p159"/>
          <p:cNvPicPr preferRelativeResize="0"/>
          <p:nvPr/>
        </p:nvPicPr>
        <p:blipFill rotWithShape="1">
          <a:blip r:embed="rId5">
            <a:alphaModFix/>
          </a:blip>
          <a:srcRect b="0" l="0" r="0" t="0"/>
          <a:stretch/>
        </p:blipFill>
        <p:spPr>
          <a:xfrm rot="10800000">
            <a:off x="7253475" y="3556568"/>
            <a:ext cx="2504350" cy="1437030"/>
          </a:xfrm>
          <a:prstGeom prst="rect">
            <a:avLst/>
          </a:prstGeom>
          <a:noFill/>
          <a:ln>
            <a:noFill/>
          </a:ln>
        </p:spPr>
      </p:pic>
      <p:pic>
        <p:nvPicPr>
          <p:cNvPr id="1502" name="Google Shape;1502;p159"/>
          <p:cNvPicPr preferRelativeResize="0"/>
          <p:nvPr/>
        </p:nvPicPr>
        <p:blipFill rotWithShape="1">
          <a:blip r:embed="rId6">
            <a:alphaModFix/>
          </a:blip>
          <a:srcRect b="0" l="0" r="0" t="0"/>
          <a:stretch/>
        </p:blipFill>
        <p:spPr>
          <a:xfrm rot="4511836">
            <a:off x="7354915" y="2408773"/>
            <a:ext cx="1697478" cy="1643807"/>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03" name="Shape 1503"/>
        <p:cNvGrpSpPr/>
        <p:nvPr/>
      </p:nvGrpSpPr>
      <p:grpSpPr>
        <a:xfrm>
          <a:off x="0" y="0"/>
          <a:ext cx="0" cy="0"/>
          <a:chOff x="0" y="0"/>
          <a:chExt cx="0" cy="0"/>
        </a:xfrm>
      </p:grpSpPr>
      <p:sp>
        <p:nvSpPr>
          <p:cNvPr id="1504" name="Google Shape;1504;p160"/>
          <p:cNvSpPr txBox="1"/>
          <p:nvPr>
            <p:ph type="title"/>
          </p:nvPr>
        </p:nvSpPr>
        <p:spPr>
          <a:xfrm>
            <a:off x="713225" y="2423575"/>
            <a:ext cx="2574900" cy="2028600"/>
          </a:xfrm>
          <a:prstGeom prst="rect">
            <a:avLst/>
          </a:prstGeom>
        </p:spPr>
        <p:txBody>
          <a:bodyPr anchorCtr="0" anchor="t"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5" name="Shape 1505"/>
        <p:cNvGrpSpPr/>
        <p:nvPr/>
      </p:nvGrpSpPr>
      <p:grpSpPr>
        <a:xfrm>
          <a:off x="0" y="0"/>
          <a:ext cx="0" cy="0"/>
          <a:chOff x="0" y="0"/>
          <a:chExt cx="0" cy="0"/>
        </a:xfrm>
      </p:grpSpPr>
      <p:sp>
        <p:nvSpPr>
          <p:cNvPr id="1506" name="Google Shape;1506;p161"/>
          <p:cNvSpPr txBox="1"/>
          <p:nvPr>
            <p:ph hasCustomPrompt="1" type="title"/>
          </p:nvPr>
        </p:nvSpPr>
        <p:spPr>
          <a:xfrm>
            <a:off x="1763725" y="1623625"/>
            <a:ext cx="5616600" cy="1406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07" name="Google Shape;1507;p161"/>
          <p:cNvSpPr txBox="1"/>
          <p:nvPr>
            <p:ph idx="1" type="body"/>
          </p:nvPr>
        </p:nvSpPr>
        <p:spPr>
          <a:xfrm>
            <a:off x="1763725" y="3115134"/>
            <a:ext cx="5616600" cy="4896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pic>
        <p:nvPicPr>
          <p:cNvPr id="1508" name="Google Shape;1508;p161"/>
          <p:cNvPicPr preferRelativeResize="0"/>
          <p:nvPr/>
        </p:nvPicPr>
        <p:blipFill rotWithShape="1">
          <a:blip r:embed="rId2">
            <a:alphaModFix/>
          </a:blip>
          <a:srcRect b="0" l="0" r="0" t="0"/>
          <a:stretch/>
        </p:blipFill>
        <p:spPr>
          <a:xfrm rot="5400000">
            <a:off x="4921375" y="-318275"/>
            <a:ext cx="1393300" cy="1349250"/>
          </a:xfrm>
          <a:prstGeom prst="rect">
            <a:avLst/>
          </a:prstGeom>
          <a:noFill/>
          <a:ln>
            <a:noFill/>
          </a:ln>
        </p:spPr>
      </p:pic>
      <p:pic>
        <p:nvPicPr>
          <p:cNvPr id="1509" name="Google Shape;1509;p161"/>
          <p:cNvPicPr preferRelativeResize="0"/>
          <p:nvPr/>
        </p:nvPicPr>
        <p:blipFill>
          <a:blip r:embed="rId3">
            <a:alphaModFix/>
          </a:blip>
          <a:stretch>
            <a:fillRect/>
          </a:stretch>
        </p:blipFill>
        <p:spPr>
          <a:xfrm rot="-5400000">
            <a:off x="49275" y="2964150"/>
            <a:ext cx="1840875" cy="1700025"/>
          </a:xfrm>
          <a:prstGeom prst="rect">
            <a:avLst/>
          </a:prstGeom>
          <a:noFill/>
          <a:ln>
            <a:noFill/>
          </a:ln>
        </p:spPr>
      </p:pic>
      <p:pic>
        <p:nvPicPr>
          <p:cNvPr id="1510" name="Google Shape;1510;p161"/>
          <p:cNvPicPr preferRelativeResize="0"/>
          <p:nvPr/>
        </p:nvPicPr>
        <p:blipFill rotWithShape="1">
          <a:blip r:embed="rId4">
            <a:alphaModFix/>
          </a:blip>
          <a:srcRect b="0" l="0" r="0" t="0"/>
          <a:stretch/>
        </p:blipFill>
        <p:spPr>
          <a:xfrm rot="530805">
            <a:off x="7413023" y="1140648"/>
            <a:ext cx="1572004" cy="3813303"/>
          </a:xfrm>
          <a:prstGeom prst="rect">
            <a:avLst/>
          </a:prstGeom>
          <a:noFill/>
          <a:ln>
            <a:noFill/>
          </a:ln>
        </p:spPr>
      </p:pic>
      <p:pic>
        <p:nvPicPr>
          <p:cNvPr id="1511" name="Google Shape;1511;p161"/>
          <p:cNvPicPr preferRelativeResize="0"/>
          <p:nvPr/>
        </p:nvPicPr>
        <p:blipFill rotWithShape="1">
          <a:blip r:embed="rId5">
            <a:alphaModFix/>
          </a:blip>
          <a:srcRect b="0" l="0" r="0" t="0"/>
          <a:stretch/>
        </p:blipFill>
        <p:spPr>
          <a:xfrm flipH="1">
            <a:off x="119700" y="3236551"/>
            <a:ext cx="1572000" cy="2036650"/>
          </a:xfrm>
          <a:prstGeom prst="rect">
            <a:avLst/>
          </a:prstGeom>
          <a:noFill/>
          <a:ln>
            <a:noFill/>
          </a:ln>
        </p:spPr>
      </p:pic>
      <p:pic>
        <p:nvPicPr>
          <p:cNvPr id="1512" name="Google Shape;1512;p161"/>
          <p:cNvPicPr preferRelativeResize="0"/>
          <p:nvPr/>
        </p:nvPicPr>
        <p:blipFill rotWithShape="1">
          <a:blip r:embed="rId6">
            <a:alphaModFix/>
          </a:blip>
          <a:srcRect b="0" l="0" r="0" t="0"/>
          <a:stretch/>
        </p:blipFill>
        <p:spPr>
          <a:xfrm rot="10800000">
            <a:off x="3243911" y="-457212"/>
            <a:ext cx="2372929" cy="1840875"/>
          </a:xfrm>
          <a:prstGeom prst="rect">
            <a:avLst/>
          </a:prstGeom>
          <a:noFill/>
          <a:ln>
            <a:noFill/>
          </a:ln>
        </p:spPr>
      </p:pic>
      <p:pic>
        <p:nvPicPr>
          <p:cNvPr id="1513" name="Google Shape;1513;p161"/>
          <p:cNvPicPr preferRelativeResize="0"/>
          <p:nvPr/>
        </p:nvPicPr>
        <p:blipFill rotWithShape="1">
          <a:blip r:embed="rId7">
            <a:alphaModFix/>
          </a:blip>
          <a:srcRect b="0" l="0" r="0" t="0"/>
          <a:stretch/>
        </p:blipFill>
        <p:spPr>
          <a:xfrm rot="-5400008">
            <a:off x="6656995" y="2324373"/>
            <a:ext cx="2002458" cy="4559254"/>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14" name="Shape 1514"/>
        <p:cNvGrpSpPr/>
        <p:nvPr/>
      </p:nvGrpSpPr>
      <p:grpSpPr>
        <a:xfrm>
          <a:off x="0" y="0"/>
          <a:ext cx="0" cy="0"/>
          <a:chOff x="0" y="0"/>
          <a:chExt cx="0" cy="0"/>
        </a:xfrm>
      </p:grpSpPr>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515" name="Shape 1515"/>
        <p:cNvGrpSpPr/>
        <p:nvPr/>
      </p:nvGrpSpPr>
      <p:grpSpPr>
        <a:xfrm>
          <a:off x="0" y="0"/>
          <a:ext cx="0" cy="0"/>
          <a:chOff x="0" y="0"/>
          <a:chExt cx="0" cy="0"/>
        </a:xfrm>
      </p:grpSpPr>
      <p:sp>
        <p:nvSpPr>
          <p:cNvPr id="1516" name="Google Shape;1516;p16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17" name="Google Shape;1517;p163"/>
          <p:cNvSpPr txBox="1"/>
          <p:nvPr>
            <p:ph hasCustomPrompt="1" idx="2" type="title"/>
          </p:nvPr>
        </p:nvSpPr>
        <p:spPr>
          <a:xfrm>
            <a:off x="1002325" y="1180055"/>
            <a:ext cx="1936500" cy="760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518" name="Google Shape;1518;p163"/>
          <p:cNvSpPr txBox="1"/>
          <p:nvPr>
            <p:ph idx="3" type="title"/>
          </p:nvPr>
        </p:nvSpPr>
        <p:spPr>
          <a:xfrm>
            <a:off x="713225" y="1825998"/>
            <a:ext cx="2514900" cy="389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19" name="Google Shape;1519;p163"/>
          <p:cNvSpPr txBox="1"/>
          <p:nvPr>
            <p:ph idx="1" type="subTitle"/>
          </p:nvPr>
        </p:nvSpPr>
        <p:spPr>
          <a:xfrm>
            <a:off x="713225" y="2182181"/>
            <a:ext cx="2514900" cy="63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520" name="Google Shape;1520;p163"/>
          <p:cNvSpPr txBox="1"/>
          <p:nvPr>
            <p:ph hasCustomPrompt="1" idx="4" type="title"/>
          </p:nvPr>
        </p:nvSpPr>
        <p:spPr>
          <a:xfrm>
            <a:off x="3603686" y="1180055"/>
            <a:ext cx="1936500" cy="760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521" name="Google Shape;1521;p163"/>
          <p:cNvSpPr txBox="1"/>
          <p:nvPr>
            <p:ph idx="5" type="title"/>
          </p:nvPr>
        </p:nvSpPr>
        <p:spPr>
          <a:xfrm>
            <a:off x="3314587" y="1825998"/>
            <a:ext cx="2514900" cy="389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22" name="Google Shape;1522;p163"/>
          <p:cNvSpPr txBox="1"/>
          <p:nvPr>
            <p:ph idx="6" type="subTitle"/>
          </p:nvPr>
        </p:nvSpPr>
        <p:spPr>
          <a:xfrm>
            <a:off x="3314590" y="2182181"/>
            <a:ext cx="2514900" cy="63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523" name="Google Shape;1523;p163"/>
          <p:cNvSpPr txBox="1"/>
          <p:nvPr>
            <p:ph hasCustomPrompt="1" idx="7" type="title"/>
          </p:nvPr>
        </p:nvSpPr>
        <p:spPr>
          <a:xfrm>
            <a:off x="6205050" y="1180055"/>
            <a:ext cx="1936500" cy="760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524" name="Google Shape;1524;p163"/>
          <p:cNvSpPr txBox="1"/>
          <p:nvPr>
            <p:ph idx="8" type="title"/>
          </p:nvPr>
        </p:nvSpPr>
        <p:spPr>
          <a:xfrm>
            <a:off x="5915950" y="1825999"/>
            <a:ext cx="2514900" cy="389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25" name="Google Shape;1525;p163"/>
          <p:cNvSpPr txBox="1"/>
          <p:nvPr>
            <p:ph idx="9" type="subTitle"/>
          </p:nvPr>
        </p:nvSpPr>
        <p:spPr>
          <a:xfrm>
            <a:off x="5915954" y="2182182"/>
            <a:ext cx="2514900" cy="63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526" name="Google Shape;1526;p163"/>
          <p:cNvSpPr txBox="1"/>
          <p:nvPr>
            <p:ph hasCustomPrompt="1" idx="13" type="title"/>
          </p:nvPr>
        </p:nvSpPr>
        <p:spPr>
          <a:xfrm>
            <a:off x="2303000" y="2961254"/>
            <a:ext cx="1936500" cy="760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527" name="Google Shape;1527;p163"/>
          <p:cNvSpPr txBox="1"/>
          <p:nvPr>
            <p:ph idx="14" type="title"/>
          </p:nvPr>
        </p:nvSpPr>
        <p:spPr>
          <a:xfrm>
            <a:off x="2013874" y="3611809"/>
            <a:ext cx="25149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28" name="Google Shape;1528;p163"/>
          <p:cNvSpPr txBox="1"/>
          <p:nvPr>
            <p:ph idx="15" type="subTitle"/>
          </p:nvPr>
        </p:nvSpPr>
        <p:spPr>
          <a:xfrm>
            <a:off x="2013863" y="3967993"/>
            <a:ext cx="2514900" cy="63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529" name="Google Shape;1529;p163"/>
          <p:cNvSpPr txBox="1"/>
          <p:nvPr>
            <p:ph hasCustomPrompt="1" idx="16" type="title"/>
          </p:nvPr>
        </p:nvSpPr>
        <p:spPr>
          <a:xfrm>
            <a:off x="4904284" y="2961254"/>
            <a:ext cx="1936800" cy="760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530" name="Google Shape;1530;p163"/>
          <p:cNvSpPr txBox="1"/>
          <p:nvPr>
            <p:ph idx="17" type="title"/>
          </p:nvPr>
        </p:nvSpPr>
        <p:spPr>
          <a:xfrm>
            <a:off x="4615140" y="3611809"/>
            <a:ext cx="25149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31" name="Google Shape;1531;p163"/>
          <p:cNvSpPr txBox="1"/>
          <p:nvPr>
            <p:ph idx="18" type="subTitle"/>
          </p:nvPr>
        </p:nvSpPr>
        <p:spPr>
          <a:xfrm>
            <a:off x="4615137" y="3967993"/>
            <a:ext cx="2514900" cy="63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532" name="Google Shape;1532;p163"/>
          <p:cNvPicPr preferRelativeResize="0"/>
          <p:nvPr/>
        </p:nvPicPr>
        <p:blipFill rotWithShape="1">
          <a:blip r:embed="rId2">
            <a:alphaModFix/>
          </a:blip>
          <a:srcRect b="0" l="0" r="0" t="0"/>
          <a:stretch/>
        </p:blipFill>
        <p:spPr>
          <a:xfrm flipH="1" rot="395882">
            <a:off x="-158200" y="-709517"/>
            <a:ext cx="1572000" cy="3813267"/>
          </a:xfrm>
          <a:prstGeom prst="rect">
            <a:avLst/>
          </a:prstGeom>
          <a:noFill/>
          <a:ln>
            <a:noFill/>
          </a:ln>
        </p:spPr>
      </p:pic>
      <p:pic>
        <p:nvPicPr>
          <p:cNvPr id="1533" name="Google Shape;1533;p163"/>
          <p:cNvPicPr preferRelativeResize="0"/>
          <p:nvPr/>
        </p:nvPicPr>
        <p:blipFill rotWithShape="1">
          <a:blip r:embed="rId3">
            <a:alphaModFix/>
          </a:blip>
          <a:srcRect b="0" l="0" r="0" t="0"/>
          <a:stretch/>
        </p:blipFill>
        <p:spPr>
          <a:xfrm flipH="1">
            <a:off x="-106925" y="3556777"/>
            <a:ext cx="1187150" cy="1538046"/>
          </a:xfrm>
          <a:prstGeom prst="rect">
            <a:avLst/>
          </a:prstGeom>
          <a:noFill/>
          <a:ln>
            <a:noFill/>
          </a:ln>
        </p:spPr>
      </p:pic>
      <p:pic>
        <p:nvPicPr>
          <p:cNvPr id="1534" name="Google Shape;1534;p163"/>
          <p:cNvPicPr preferRelativeResize="0"/>
          <p:nvPr/>
        </p:nvPicPr>
        <p:blipFill rotWithShape="1">
          <a:blip r:embed="rId4">
            <a:alphaModFix/>
          </a:blip>
          <a:srcRect b="0" l="0" r="0" t="0"/>
          <a:stretch/>
        </p:blipFill>
        <p:spPr>
          <a:xfrm rot="399011">
            <a:off x="8224735" y="801160"/>
            <a:ext cx="1889979" cy="430318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7">
    <p:spTree>
      <p:nvGrpSpPr>
        <p:cNvPr id="143" name="Shape 143"/>
        <p:cNvGrpSpPr/>
        <p:nvPr/>
      </p:nvGrpSpPr>
      <p:grpSpPr>
        <a:xfrm>
          <a:off x="0" y="0"/>
          <a:ext cx="0" cy="0"/>
          <a:chOff x="0" y="0"/>
          <a:chExt cx="0" cy="0"/>
        </a:xfrm>
      </p:grpSpPr>
      <p:sp>
        <p:nvSpPr>
          <p:cNvPr id="144" name="Google Shape;144;p17"/>
          <p:cNvSpPr txBox="1"/>
          <p:nvPr>
            <p:ph type="title"/>
          </p:nvPr>
        </p:nvSpPr>
        <p:spPr>
          <a:xfrm>
            <a:off x="4227250" y="2501200"/>
            <a:ext cx="42036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45" name="Google Shape;145;p17"/>
          <p:cNvSpPr txBox="1"/>
          <p:nvPr>
            <p:ph idx="1" type="subTitle"/>
          </p:nvPr>
        </p:nvSpPr>
        <p:spPr>
          <a:xfrm>
            <a:off x="4227250" y="3257276"/>
            <a:ext cx="4203600" cy="60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146" name="Google Shape;146;p17"/>
          <p:cNvSpPr txBox="1"/>
          <p:nvPr>
            <p:ph hasCustomPrompt="1" idx="2" type="title"/>
          </p:nvPr>
        </p:nvSpPr>
        <p:spPr>
          <a:xfrm>
            <a:off x="5159950" y="1138775"/>
            <a:ext cx="2338200" cy="13785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9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pic>
        <p:nvPicPr>
          <p:cNvPr id="147" name="Google Shape;147;p17"/>
          <p:cNvPicPr preferRelativeResize="0"/>
          <p:nvPr/>
        </p:nvPicPr>
        <p:blipFill rotWithShape="1">
          <a:blip r:embed="rId2">
            <a:alphaModFix/>
          </a:blip>
          <a:srcRect b="0" l="0" r="0" t="0"/>
          <a:stretch/>
        </p:blipFill>
        <p:spPr>
          <a:xfrm flipH="1" rot="-10134819">
            <a:off x="3700" y="1321765"/>
            <a:ext cx="1924050" cy="4667250"/>
          </a:xfrm>
          <a:prstGeom prst="rect">
            <a:avLst/>
          </a:prstGeom>
          <a:noFill/>
          <a:ln>
            <a:noFill/>
          </a:ln>
        </p:spPr>
      </p:pic>
      <p:pic>
        <p:nvPicPr>
          <p:cNvPr id="148" name="Google Shape;148;p17"/>
          <p:cNvPicPr preferRelativeResize="0"/>
          <p:nvPr/>
        </p:nvPicPr>
        <p:blipFill rotWithShape="1">
          <a:blip r:embed="rId3">
            <a:alphaModFix/>
          </a:blip>
          <a:srcRect b="0" l="0" r="0" t="0"/>
          <a:stretch/>
        </p:blipFill>
        <p:spPr>
          <a:xfrm flipH="1" rot="-9160750">
            <a:off x="563096" y="-461936"/>
            <a:ext cx="2002458" cy="4559255"/>
          </a:xfrm>
          <a:prstGeom prst="rect">
            <a:avLst/>
          </a:prstGeom>
          <a:noFill/>
          <a:ln>
            <a:noFill/>
          </a:ln>
        </p:spPr>
      </p:pic>
      <p:pic>
        <p:nvPicPr>
          <p:cNvPr id="149" name="Google Shape;149;p17"/>
          <p:cNvPicPr preferRelativeResize="0"/>
          <p:nvPr/>
        </p:nvPicPr>
        <p:blipFill>
          <a:blip r:embed="rId4">
            <a:alphaModFix/>
          </a:blip>
          <a:stretch>
            <a:fillRect/>
          </a:stretch>
        </p:blipFill>
        <p:spPr>
          <a:xfrm flipH="1" rot="-5400000">
            <a:off x="1727850" y="4127990"/>
            <a:ext cx="1840875" cy="1700025"/>
          </a:xfrm>
          <a:prstGeom prst="rect">
            <a:avLst/>
          </a:prstGeom>
          <a:noFill/>
          <a:ln>
            <a:noFill/>
          </a:ln>
        </p:spPr>
      </p:pic>
      <p:pic>
        <p:nvPicPr>
          <p:cNvPr id="150" name="Google Shape;150;p17"/>
          <p:cNvPicPr preferRelativeResize="0"/>
          <p:nvPr/>
        </p:nvPicPr>
        <p:blipFill rotWithShape="1">
          <a:blip r:embed="rId5">
            <a:alphaModFix/>
          </a:blip>
          <a:srcRect b="0" l="0" r="0" t="0"/>
          <a:stretch/>
        </p:blipFill>
        <p:spPr>
          <a:xfrm rot="10800000">
            <a:off x="2026875" y="3518965"/>
            <a:ext cx="1572000" cy="2036650"/>
          </a:xfrm>
          <a:prstGeom prst="rect">
            <a:avLst/>
          </a:prstGeom>
          <a:noFill/>
          <a:ln>
            <a:noFill/>
          </a:ln>
        </p:spPr>
      </p:pic>
      <p:pic>
        <p:nvPicPr>
          <p:cNvPr id="151" name="Google Shape;151;p17"/>
          <p:cNvPicPr preferRelativeResize="0"/>
          <p:nvPr/>
        </p:nvPicPr>
        <p:blipFill rotWithShape="1">
          <a:blip r:embed="rId6">
            <a:alphaModFix/>
          </a:blip>
          <a:srcRect b="0" l="0" r="0" t="0"/>
          <a:stretch/>
        </p:blipFill>
        <p:spPr>
          <a:xfrm flipH="1" rot="3288291">
            <a:off x="1241850" y="-341370"/>
            <a:ext cx="2504350" cy="1437030"/>
          </a:xfrm>
          <a:prstGeom prst="rect">
            <a:avLst/>
          </a:prstGeom>
          <a:noFill/>
          <a:ln>
            <a:noFill/>
          </a:ln>
        </p:spPr>
      </p:pic>
      <p:pic>
        <p:nvPicPr>
          <p:cNvPr id="152" name="Google Shape;152;p17"/>
          <p:cNvPicPr preferRelativeResize="0"/>
          <p:nvPr/>
        </p:nvPicPr>
        <p:blipFill rotWithShape="1">
          <a:blip r:embed="rId7">
            <a:alphaModFix/>
          </a:blip>
          <a:srcRect b="0" l="0" r="0" t="0"/>
          <a:stretch/>
        </p:blipFill>
        <p:spPr>
          <a:xfrm flipH="1" rot="6288164">
            <a:off x="2521265" y="1666511"/>
            <a:ext cx="1697478" cy="1643807"/>
          </a:xfrm>
          <a:prstGeom prst="rect">
            <a:avLst/>
          </a:prstGeom>
          <a:noFill/>
          <a:ln>
            <a:noFill/>
          </a:ln>
        </p:spPr>
      </p:pic>
      <p:pic>
        <p:nvPicPr>
          <p:cNvPr id="153" name="Google Shape;153;p17"/>
          <p:cNvPicPr preferRelativeResize="0"/>
          <p:nvPr/>
        </p:nvPicPr>
        <p:blipFill rotWithShape="1">
          <a:blip r:embed="rId3">
            <a:alphaModFix/>
          </a:blip>
          <a:srcRect b="0" l="0" r="0" t="0"/>
          <a:stretch/>
        </p:blipFill>
        <p:spPr>
          <a:xfrm flipH="1" rot="-9160750">
            <a:off x="1811646" y="1663114"/>
            <a:ext cx="2002458" cy="4559255"/>
          </a:xfrm>
          <a:prstGeom prst="rect">
            <a:avLst/>
          </a:prstGeom>
          <a:noFill/>
          <a:ln>
            <a:noFill/>
          </a:ln>
        </p:spPr>
      </p:pic>
      <p:pic>
        <p:nvPicPr>
          <p:cNvPr id="154" name="Google Shape;154;p17"/>
          <p:cNvPicPr preferRelativeResize="0"/>
          <p:nvPr/>
        </p:nvPicPr>
        <p:blipFill rotWithShape="1">
          <a:blip r:embed="rId5">
            <a:alphaModFix/>
          </a:blip>
          <a:srcRect b="0" l="0" r="0" t="0"/>
          <a:stretch/>
        </p:blipFill>
        <p:spPr>
          <a:xfrm rot="10800000">
            <a:off x="-694950" y="-222110"/>
            <a:ext cx="1572000" cy="2036650"/>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7">
    <p:spTree>
      <p:nvGrpSpPr>
        <p:cNvPr id="1535" name="Shape 1535"/>
        <p:cNvGrpSpPr/>
        <p:nvPr/>
      </p:nvGrpSpPr>
      <p:grpSpPr>
        <a:xfrm>
          <a:off x="0" y="0"/>
          <a:ext cx="0" cy="0"/>
          <a:chOff x="0" y="0"/>
          <a:chExt cx="0" cy="0"/>
        </a:xfrm>
      </p:grpSpPr>
      <p:pic>
        <p:nvPicPr>
          <p:cNvPr id="1536" name="Google Shape;1536;p164"/>
          <p:cNvPicPr preferRelativeResize="0"/>
          <p:nvPr/>
        </p:nvPicPr>
        <p:blipFill>
          <a:blip r:embed="rId2">
            <a:alphaModFix/>
          </a:blip>
          <a:stretch>
            <a:fillRect/>
          </a:stretch>
        </p:blipFill>
        <p:spPr>
          <a:xfrm rot="-5400000">
            <a:off x="-548200" y="3673200"/>
            <a:ext cx="1840875" cy="1700025"/>
          </a:xfrm>
          <a:prstGeom prst="rect">
            <a:avLst/>
          </a:prstGeom>
          <a:noFill/>
          <a:ln>
            <a:noFill/>
          </a:ln>
        </p:spPr>
      </p:pic>
      <p:pic>
        <p:nvPicPr>
          <p:cNvPr id="1537" name="Google Shape;1537;p164"/>
          <p:cNvPicPr preferRelativeResize="0"/>
          <p:nvPr/>
        </p:nvPicPr>
        <p:blipFill rotWithShape="1">
          <a:blip r:embed="rId3">
            <a:alphaModFix/>
          </a:blip>
          <a:srcRect b="0" l="0" r="0" t="0"/>
          <a:stretch/>
        </p:blipFill>
        <p:spPr>
          <a:xfrm rot="530805">
            <a:off x="7413023" y="1140648"/>
            <a:ext cx="1572004" cy="3813303"/>
          </a:xfrm>
          <a:prstGeom prst="rect">
            <a:avLst/>
          </a:prstGeom>
          <a:noFill/>
          <a:ln>
            <a:noFill/>
          </a:ln>
        </p:spPr>
      </p:pic>
      <p:pic>
        <p:nvPicPr>
          <p:cNvPr id="1538" name="Google Shape;1538;p164"/>
          <p:cNvPicPr preferRelativeResize="0"/>
          <p:nvPr/>
        </p:nvPicPr>
        <p:blipFill rotWithShape="1">
          <a:blip r:embed="rId4">
            <a:alphaModFix/>
          </a:blip>
          <a:srcRect b="0" l="0" r="0" t="0"/>
          <a:stretch/>
        </p:blipFill>
        <p:spPr>
          <a:xfrm flipH="1">
            <a:off x="-477775" y="3945601"/>
            <a:ext cx="1572000" cy="2036650"/>
          </a:xfrm>
          <a:prstGeom prst="rect">
            <a:avLst/>
          </a:prstGeom>
          <a:noFill/>
          <a:ln>
            <a:noFill/>
          </a:ln>
        </p:spPr>
      </p:pic>
      <p:pic>
        <p:nvPicPr>
          <p:cNvPr id="1539" name="Google Shape;1539;p164"/>
          <p:cNvPicPr preferRelativeResize="0"/>
          <p:nvPr/>
        </p:nvPicPr>
        <p:blipFill rotWithShape="1">
          <a:blip r:embed="rId5">
            <a:alphaModFix/>
          </a:blip>
          <a:srcRect b="0" l="0" r="0" t="0"/>
          <a:stretch/>
        </p:blipFill>
        <p:spPr>
          <a:xfrm rot="10800000">
            <a:off x="-681239" y="-949837"/>
            <a:ext cx="2372929" cy="1840875"/>
          </a:xfrm>
          <a:prstGeom prst="rect">
            <a:avLst/>
          </a:prstGeom>
          <a:noFill/>
          <a:ln>
            <a:noFill/>
          </a:ln>
        </p:spPr>
      </p:pic>
      <p:sp>
        <p:nvSpPr>
          <p:cNvPr id="1540" name="Google Shape;1540;p16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41" name="Google Shape;1541;p164"/>
          <p:cNvSpPr txBox="1"/>
          <p:nvPr>
            <p:ph hasCustomPrompt="1" idx="2" type="title"/>
          </p:nvPr>
        </p:nvSpPr>
        <p:spPr>
          <a:xfrm>
            <a:off x="1955890" y="1156200"/>
            <a:ext cx="2447100" cy="760800"/>
          </a:xfrm>
          <a:prstGeom prst="rect">
            <a:avLst/>
          </a:prstGeom>
        </p:spPr>
        <p:txBody>
          <a:bodyPr anchorCtr="0" anchor="t" bIns="91425" lIns="91425" spcFirstLastPara="1" rIns="91425" wrap="square" tIns="91425">
            <a:noAutofit/>
          </a:bodyPr>
          <a:lstStyle>
            <a:lvl1pPr lvl="0" algn="l">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542" name="Google Shape;1542;p164"/>
          <p:cNvSpPr txBox="1"/>
          <p:nvPr>
            <p:ph idx="3" type="title"/>
          </p:nvPr>
        </p:nvSpPr>
        <p:spPr>
          <a:xfrm>
            <a:off x="1955890" y="1811680"/>
            <a:ext cx="2447100" cy="389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43" name="Google Shape;1543;p164"/>
          <p:cNvSpPr txBox="1"/>
          <p:nvPr>
            <p:ph idx="1" type="subTitle"/>
          </p:nvPr>
        </p:nvSpPr>
        <p:spPr>
          <a:xfrm>
            <a:off x="1955890" y="2182175"/>
            <a:ext cx="2447100" cy="6378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544" name="Google Shape;1544;p164"/>
          <p:cNvSpPr txBox="1"/>
          <p:nvPr>
            <p:ph hasCustomPrompt="1" idx="4" type="title"/>
          </p:nvPr>
        </p:nvSpPr>
        <p:spPr>
          <a:xfrm>
            <a:off x="4741010" y="1156200"/>
            <a:ext cx="2447100" cy="760800"/>
          </a:xfrm>
          <a:prstGeom prst="rect">
            <a:avLst/>
          </a:prstGeom>
        </p:spPr>
        <p:txBody>
          <a:bodyPr anchorCtr="0" anchor="t" bIns="91425" lIns="91425" spcFirstLastPara="1" rIns="91425" wrap="square" tIns="91425">
            <a:noAutofit/>
          </a:bodyPr>
          <a:lstStyle>
            <a:lvl1pPr lvl="0" algn="l">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545" name="Google Shape;1545;p164"/>
          <p:cNvSpPr txBox="1"/>
          <p:nvPr>
            <p:ph idx="5" type="title"/>
          </p:nvPr>
        </p:nvSpPr>
        <p:spPr>
          <a:xfrm>
            <a:off x="4741010" y="1811680"/>
            <a:ext cx="2447100" cy="389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46" name="Google Shape;1546;p164"/>
          <p:cNvSpPr txBox="1"/>
          <p:nvPr>
            <p:ph idx="6" type="subTitle"/>
          </p:nvPr>
        </p:nvSpPr>
        <p:spPr>
          <a:xfrm>
            <a:off x="4741010" y="2182175"/>
            <a:ext cx="2447100" cy="6378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547" name="Google Shape;1547;p164"/>
          <p:cNvSpPr txBox="1"/>
          <p:nvPr>
            <p:ph hasCustomPrompt="1" idx="7" type="title"/>
          </p:nvPr>
        </p:nvSpPr>
        <p:spPr>
          <a:xfrm>
            <a:off x="1955890" y="2932750"/>
            <a:ext cx="2447100" cy="760800"/>
          </a:xfrm>
          <a:prstGeom prst="rect">
            <a:avLst/>
          </a:prstGeom>
        </p:spPr>
        <p:txBody>
          <a:bodyPr anchorCtr="0" anchor="t" bIns="91425" lIns="91425" spcFirstLastPara="1" rIns="91425" wrap="square" tIns="91425">
            <a:noAutofit/>
          </a:bodyPr>
          <a:lstStyle>
            <a:lvl1pPr lvl="0" algn="l">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548" name="Google Shape;1548;p164"/>
          <p:cNvSpPr txBox="1"/>
          <p:nvPr>
            <p:ph idx="8" type="title"/>
          </p:nvPr>
        </p:nvSpPr>
        <p:spPr>
          <a:xfrm>
            <a:off x="1955890" y="3588231"/>
            <a:ext cx="2447100" cy="389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49" name="Google Shape;1549;p164"/>
          <p:cNvSpPr txBox="1"/>
          <p:nvPr>
            <p:ph idx="9" type="subTitle"/>
          </p:nvPr>
        </p:nvSpPr>
        <p:spPr>
          <a:xfrm>
            <a:off x="1955890" y="3958725"/>
            <a:ext cx="2447100" cy="6378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550" name="Google Shape;1550;p164"/>
          <p:cNvSpPr txBox="1"/>
          <p:nvPr>
            <p:ph hasCustomPrompt="1" idx="13" type="title"/>
          </p:nvPr>
        </p:nvSpPr>
        <p:spPr>
          <a:xfrm>
            <a:off x="4741010" y="2932750"/>
            <a:ext cx="2447100" cy="760800"/>
          </a:xfrm>
          <a:prstGeom prst="rect">
            <a:avLst/>
          </a:prstGeom>
        </p:spPr>
        <p:txBody>
          <a:bodyPr anchorCtr="0" anchor="t" bIns="91425" lIns="91425" spcFirstLastPara="1" rIns="91425" wrap="square" tIns="91425">
            <a:noAutofit/>
          </a:bodyPr>
          <a:lstStyle>
            <a:lvl1pPr lvl="0" algn="l">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551" name="Google Shape;1551;p164"/>
          <p:cNvSpPr txBox="1"/>
          <p:nvPr>
            <p:ph idx="14" type="title"/>
          </p:nvPr>
        </p:nvSpPr>
        <p:spPr>
          <a:xfrm>
            <a:off x="4741010" y="3588230"/>
            <a:ext cx="2447100" cy="389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52" name="Google Shape;1552;p164"/>
          <p:cNvSpPr txBox="1"/>
          <p:nvPr>
            <p:ph idx="15" type="subTitle"/>
          </p:nvPr>
        </p:nvSpPr>
        <p:spPr>
          <a:xfrm>
            <a:off x="4741010" y="3958725"/>
            <a:ext cx="2447100" cy="6378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8">
    <p:spTree>
      <p:nvGrpSpPr>
        <p:cNvPr id="1553" name="Shape 1553"/>
        <p:cNvGrpSpPr/>
        <p:nvPr/>
      </p:nvGrpSpPr>
      <p:grpSpPr>
        <a:xfrm>
          <a:off x="0" y="0"/>
          <a:ext cx="0" cy="0"/>
          <a:chOff x="0" y="0"/>
          <a:chExt cx="0" cy="0"/>
        </a:xfrm>
      </p:grpSpPr>
      <p:pic>
        <p:nvPicPr>
          <p:cNvPr id="1554" name="Google Shape;1554;p165"/>
          <p:cNvPicPr preferRelativeResize="0"/>
          <p:nvPr/>
        </p:nvPicPr>
        <p:blipFill rotWithShape="1">
          <a:blip r:embed="rId2">
            <a:alphaModFix/>
          </a:blip>
          <a:srcRect b="0" l="0" r="0" t="0"/>
          <a:stretch/>
        </p:blipFill>
        <p:spPr>
          <a:xfrm rot="-665181">
            <a:off x="3700" y="-621650"/>
            <a:ext cx="1924050" cy="4667250"/>
          </a:xfrm>
          <a:prstGeom prst="rect">
            <a:avLst/>
          </a:prstGeom>
          <a:noFill/>
          <a:ln>
            <a:noFill/>
          </a:ln>
        </p:spPr>
      </p:pic>
      <p:pic>
        <p:nvPicPr>
          <p:cNvPr id="1555" name="Google Shape;1555;p165"/>
          <p:cNvPicPr preferRelativeResize="0"/>
          <p:nvPr/>
        </p:nvPicPr>
        <p:blipFill rotWithShape="1">
          <a:blip r:embed="rId3">
            <a:alphaModFix/>
          </a:blip>
          <a:srcRect b="0" l="0" r="0" t="0"/>
          <a:stretch/>
        </p:blipFill>
        <p:spPr>
          <a:xfrm rot="-1639250">
            <a:off x="563096" y="1270047"/>
            <a:ext cx="2002458" cy="4559255"/>
          </a:xfrm>
          <a:prstGeom prst="rect">
            <a:avLst/>
          </a:prstGeom>
          <a:noFill/>
          <a:ln>
            <a:noFill/>
          </a:ln>
        </p:spPr>
      </p:pic>
      <p:pic>
        <p:nvPicPr>
          <p:cNvPr id="1556" name="Google Shape;1556;p165"/>
          <p:cNvPicPr preferRelativeResize="0"/>
          <p:nvPr/>
        </p:nvPicPr>
        <p:blipFill>
          <a:blip r:embed="rId4">
            <a:alphaModFix/>
          </a:blip>
          <a:stretch>
            <a:fillRect/>
          </a:stretch>
        </p:blipFill>
        <p:spPr>
          <a:xfrm rot="-5400000">
            <a:off x="1727850" y="-460650"/>
            <a:ext cx="1840875" cy="1700025"/>
          </a:xfrm>
          <a:prstGeom prst="rect">
            <a:avLst/>
          </a:prstGeom>
          <a:noFill/>
          <a:ln>
            <a:noFill/>
          </a:ln>
        </p:spPr>
      </p:pic>
      <p:pic>
        <p:nvPicPr>
          <p:cNvPr id="1557" name="Google Shape;1557;p165"/>
          <p:cNvPicPr preferRelativeResize="0"/>
          <p:nvPr/>
        </p:nvPicPr>
        <p:blipFill rotWithShape="1">
          <a:blip r:embed="rId5">
            <a:alphaModFix/>
          </a:blip>
          <a:srcRect b="0" l="0" r="0" t="0"/>
          <a:stretch/>
        </p:blipFill>
        <p:spPr>
          <a:xfrm flipH="1">
            <a:off x="2026875" y="-188249"/>
            <a:ext cx="1572000" cy="2036650"/>
          </a:xfrm>
          <a:prstGeom prst="rect">
            <a:avLst/>
          </a:prstGeom>
          <a:noFill/>
          <a:ln>
            <a:noFill/>
          </a:ln>
        </p:spPr>
      </p:pic>
      <p:sp>
        <p:nvSpPr>
          <p:cNvPr id="1558" name="Google Shape;1558;p165"/>
          <p:cNvSpPr txBox="1"/>
          <p:nvPr>
            <p:ph type="title"/>
          </p:nvPr>
        </p:nvSpPr>
        <p:spPr>
          <a:xfrm>
            <a:off x="4654575" y="1442965"/>
            <a:ext cx="3776700" cy="649200"/>
          </a:xfrm>
          <a:prstGeom prst="rect">
            <a:avLst/>
          </a:prstGeom>
        </p:spPr>
        <p:txBody>
          <a:bodyPr anchorCtr="0" anchor="t" bIns="91425" lIns="91425" spcFirstLastPara="1" rIns="91425" wrap="square" tIns="91425">
            <a:noAutofit/>
          </a:bodyPr>
          <a:lstStyle>
            <a:lvl1pPr lvl="0" algn="r">
              <a:spcBef>
                <a:spcPts val="0"/>
              </a:spcBef>
              <a:spcAft>
                <a:spcPts val="0"/>
              </a:spcAft>
              <a:buSzPts val="4200"/>
              <a:buNone/>
              <a:defRPr sz="4200"/>
            </a:lvl1pPr>
            <a:lvl2pPr lvl="1" algn="r">
              <a:spcBef>
                <a:spcPts val="0"/>
              </a:spcBef>
              <a:spcAft>
                <a:spcPts val="0"/>
              </a:spcAft>
              <a:buSzPts val="4200"/>
              <a:buNone/>
              <a:defRPr sz="4200"/>
            </a:lvl2pPr>
            <a:lvl3pPr lvl="2" algn="r">
              <a:spcBef>
                <a:spcPts val="0"/>
              </a:spcBef>
              <a:spcAft>
                <a:spcPts val="0"/>
              </a:spcAft>
              <a:buSzPts val="4200"/>
              <a:buNone/>
              <a:defRPr sz="4200"/>
            </a:lvl3pPr>
            <a:lvl4pPr lvl="3" algn="r">
              <a:spcBef>
                <a:spcPts val="0"/>
              </a:spcBef>
              <a:spcAft>
                <a:spcPts val="0"/>
              </a:spcAft>
              <a:buSzPts val="4200"/>
              <a:buNone/>
              <a:defRPr sz="4200"/>
            </a:lvl4pPr>
            <a:lvl5pPr lvl="4" algn="r">
              <a:spcBef>
                <a:spcPts val="0"/>
              </a:spcBef>
              <a:spcAft>
                <a:spcPts val="0"/>
              </a:spcAft>
              <a:buSzPts val="4200"/>
              <a:buNone/>
              <a:defRPr sz="4200"/>
            </a:lvl5pPr>
            <a:lvl6pPr lvl="5" algn="r">
              <a:spcBef>
                <a:spcPts val="0"/>
              </a:spcBef>
              <a:spcAft>
                <a:spcPts val="0"/>
              </a:spcAft>
              <a:buSzPts val="4200"/>
              <a:buNone/>
              <a:defRPr sz="4200"/>
            </a:lvl6pPr>
            <a:lvl7pPr lvl="6" algn="r">
              <a:spcBef>
                <a:spcPts val="0"/>
              </a:spcBef>
              <a:spcAft>
                <a:spcPts val="0"/>
              </a:spcAft>
              <a:buSzPts val="4200"/>
              <a:buNone/>
              <a:defRPr sz="4200"/>
            </a:lvl7pPr>
            <a:lvl8pPr lvl="7" algn="r">
              <a:spcBef>
                <a:spcPts val="0"/>
              </a:spcBef>
              <a:spcAft>
                <a:spcPts val="0"/>
              </a:spcAft>
              <a:buSzPts val="4200"/>
              <a:buNone/>
              <a:defRPr sz="4200"/>
            </a:lvl8pPr>
            <a:lvl9pPr lvl="8" algn="r">
              <a:spcBef>
                <a:spcPts val="0"/>
              </a:spcBef>
              <a:spcAft>
                <a:spcPts val="0"/>
              </a:spcAft>
              <a:buSzPts val="4200"/>
              <a:buNone/>
              <a:defRPr sz="4200"/>
            </a:lvl9pPr>
          </a:lstStyle>
          <a:p/>
        </p:txBody>
      </p:sp>
      <p:sp>
        <p:nvSpPr>
          <p:cNvPr id="1559" name="Google Shape;1559;p165"/>
          <p:cNvSpPr txBox="1"/>
          <p:nvPr>
            <p:ph idx="1" type="subTitle"/>
          </p:nvPr>
        </p:nvSpPr>
        <p:spPr>
          <a:xfrm>
            <a:off x="4654425" y="2278254"/>
            <a:ext cx="3777000" cy="14370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pic>
        <p:nvPicPr>
          <p:cNvPr id="1560" name="Google Shape;1560;p165"/>
          <p:cNvPicPr preferRelativeResize="0"/>
          <p:nvPr/>
        </p:nvPicPr>
        <p:blipFill rotWithShape="1">
          <a:blip r:embed="rId6">
            <a:alphaModFix/>
          </a:blip>
          <a:srcRect b="0" l="0" r="0" t="0"/>
          <a:stretch/>
        </p:blipFill>
        <p:spPr>
          <a:xfrm rot="7511709">
            <a:off x="1241850" y="4271705"/>
            <a:ext cx="2504350" cy="1437030"/>
          </a:xfrm>
          <a:prstGeom prst="rect">
            <a:avLst/>
          </a:prstGeom>
          <a:noFill/>
          <a:ln>
            <a:noFill/>
          </a:ln>
        </p:spPr>
      </p:pic>
      <p:pic>
        <p:nvPicPr>
          <p:cNvPr id="1561" name="Google Shape;1561;p165"/>
          <p:cNvPicPr preferRelativeResize="0"/>
          <p:nvPr/>
        </p:nvPicPr>
        <p:blipFill rotWithShape="1">
          <a:blip r:embed="rId7">
            <a:alphaModFix/>
          </a:blip>
          <a:srcRect b="0" l="0" r="0" t="0"/>
          <a:stretch/>
        </p:blipFill>
        <p:spPr>
          <a:xfrm rot="4511836">
            <a:off x="2521265" y="2057048"/>
            <a:ext cx="1697478" cy="1643807"/>
          </a:xfrm>
          <a:prstGeom prst="rect">
            <a:avLst/>
          </a:prstGeom>
          <a:noFill/>
          <a:ln>
            <a:noFill/>
          </a:ln>
        </p:spPr>
      </p:pic>
      <p:pic>
        <p:nvPicPr>
          <p:cNvPr id="1562" name="Google Shape;1562;p165"/>
          <p:cNvPicPr preferRelativeResize="0"/>
          <p:nvPr/>
        </p:nvPicPr>
        <p:blipFill rotWithShape="1">
          <a:blip r:embed="rId3">
            <a:alphaModFix/>
          </a:blip>
          <a:srcRect b="0" l="0" r="0" t="0"/>
          <a:stretch/>
        </p:blipFill>
        <p:spPr>
          <a:xfrm rot="-1639250">
            <a:off x="1811646" y="-855003"/>
            <a:ext cx="2002458" cy="4559255"/>
          </a:xfrm>
          <a:prstGeom prst="rect">
            <a:avLst/>
          </a:prstGeom>
          <a:noFill/>
          <a:ln>
            <a:noFill/>
          </a:ln>
        </p:spPr>
      </p:pic>
      <p:pic>
        <p:nvPicPr>
          <p:cNvPr id="1563" name="Google Shape;1563;p165"/>
          <p:cNvPicPr preferRelativeResize="0"/>
          <p:nvPr/>
        </p:nvPicPr>
        <p:blipFill rotWithShape="1">
          <a:blip r:embed="rId5">
            <a:alphaModFix/>
          </a:blip>
          <a:srcRect b="0" l="0" r="0" t="0"/>
          <a:stretch/>
        </p:blipFill>
        <p:spPr>
          <a:xfrm flipH="1">
            <a:off x="-694950" y="3552826"/>
            <a:ext cx="1572000" cy="2036650"/>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9">
    <p:spTree>
      <p:nvGrpSpPr>
        <p:cNvPr id="1564" name="Shape 1564"/>
        <p:cNvGrpSpPr/>
        <p:nvPr/>
      </p:nvGrpSpPr>
      <p:grpSpPr>
        <a:xfrm>
          <a:off x="0" y="0"/>
          <a:ext cx="0" cy="0"/>
          <a:chOff x="0" y="0"/>
          <a:chExt cx="0" cy="0"/>
        </a:xfrm>
      </p:grpSpPr>
      <p:sp>
        <p:nvSpPr>
          <p:cNvPr id="1565" name="Google Shape;1565;p166"/>
          <p:cNvSpPr txBox="1"/>
          <p:nvPr>
            <p:ph type="title"/>
          </p:nvPr>
        </p:nvSpPr>
        <p:spPr>
          <a:xfrm>
            <a:off x="2166450" y="1904970"/>
            <a:ext cx="4811100" cy="841800"/>
          </a:xfrm>
          <a:prstGeom prst="rect">
            <a:avLst/>
          </a:prstGeom>
        </p:spPr>
        <p:txBody>
          <a:bodyPr anchorCtr="0" anchor="t" bIns="91425" lIns="91425" spcFirstLastPara="1" rIns="91425" wrap="square" tIns="91425">
            <a:noAutofit/>
          </a:bodyPr>
          <a:lstStyle>
            <a:lvl1pPr lvl="0" algn="l">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66" name="Google Shape;1566;p166"/>
          <p:cNvSpPr txBox="1"/>
          <p:nvPr>
            <p:ph idx="1" type="subTitle"/>
          </p:nvPr>
        </p:nvSpPr>
        <p:spPr>
          <a:xfrm>
            <a:off x="2166450" y="2661050"/>
            <a:ext cx="4241700" cy="60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67" name="Google Shape;1567;p166"/>
          <p:cNvSpPr txBox="1"/>
          <p:nvPr>
            <p:ph hasCustomPrompt="1" idx="2" type="title"/>
          </p:nvPr>
        </p:nvSpPr>
        <p:spPr>
          <a:xfrm>
            <a:off x="713225" y="1618875"/>
            <a:ext cx="1427700" cy="1378500"/>
          </a:xfrm>
          <a:prstGeom prst="rect">
            <a:avLst/>
          </a:prstGeom>
        </p:spPr>
        <p:txBody>
          <a:bodyPr anchorCtr="0" anchor="t" bIns="91425" lIns="91425" spcFirstLastPara="1" rIns="91425" wrap="square" tIns="91425">
            <a:noAutofit/>
          </a:bodyPr>
          <a:lstStyle>
            <a:lvl1pPr lvl="0" algn="l">
              <a:spcBef>
                <a:spcPts val="0"/>
              </a:spcBef>
              <a:spcAft>
                <a:spcPts val="0"/>
              </a:spcAft>
              <a:buSzPts val="12000"/>
              <a:buNone/>
              <a:defRPr sz="9600"/>
            </a:lvl1pPr>
            <a:lvl2pPr lvl="1" algn="l">
              <a:spcBef>
                <a:spcPts val="0"/>
              </a:spcBef>
              <a:spcAft>
                <a:spcPts val="0"/>
              </a:spcAft>
              <a:buSzPts val="12000"/>
              <a:buNone/>
              <a:defRPr sz="12000"/>
            </a:lvl2pPr>
            <a:lvl3pPr lvl="2" algn="l">
              <a:spcBef>
                <a:spcPts val="0"/>
              </a:spcBef>
              <a:spcAft>
                <a:spcPts val="0"/>
              </a:spcAft>
              <a:buSzPts val="12000"/>
              <a:buNone/>
              <a:defRPr sz="12000"/>
            </a:lvl3pPr>
            <a:lvl4pPr lvl="3" algn="l">
              <a:spcBef>
                <a:spcPts val="0"/>
              </a:spcBef>
              <a:spcAft>
                <a:spcPts val="0"/>
              </a:spcAft>
              <a:buSzPts val="12000"/>
              <a:buNone/>
              <a:defRPr sz="12000"/>
            </a:lvl4pPr>
            <a:lvl5pPr lvl="4" algn="l">
              <a:spcBef>
                <a:spcPts val="0"/>
              </a:spcBef>
              <a:spcAft>
                <a:spcPts val="0"/>
              </a:spcAft>
              <a:buSzPts val="12000"/>
              <a:buNone/>
              <a:defRPr sz="12000"/>
            </a:lvl5pPr>
            <a:lvl6pPr lvl="5" algn="l">
              <a:spcBef>
                <a:spcPts val="0"/>
              </a:spcBef>
              <a:spcAft>
                <a:spcPts val="0"/>
              </a:spcAft>
              <a:buSzPts val="12000"/>
              <a:buNone/>
              <a:defRPr sz="12000"/>
            </a:lvl6pPr>
            <a:lvl7pPr lvl="6" algn="l">
              <a:spcBef>
                <a:spcPts val="0"/>
              </a:spcBef>
              <a:spcAft>
                <a:spcPts val="0"/>
              </a:spcAft>
              <a:buSzPts val="12000"/>
              <a:buNone/>
              <a:defRPr sz="12000"/>
            </a:lvl7pPr>
            <a:lvl8pPr lvl="7" algn="l">
              <a:spcBef>
                <a:spcPts val="0"/>
              </a:spcBef>
              <a:spcAft>
                <a:spcPts val="0"/>
              </a:spcAft>
              <a:buSzPts val="12000"/>
              <a:buNone/>
              <a:defRPr sz="12000"/>
            </a:lvl8pPr>
            <a:lvl9pPr lvl="8" algn="l">
              <a:spcBef>
                <a:spcPts val="0"/>
              </a:spcBef>
              <a:spcAft>
                <a:spcPts val="0"/>
              </a:spcAft>
              <a:buSzPts val="12000"/>
              <a:buNone/>
              <a:defRPr sz="12000"/>
            </a:lvl9pPr>
          </a:lstStyle>
          <a:p>
            <a:r>
              <a:t>xx%</a:t>
            </a:r>
          </a:p>
        </p:txBody>
      </p:sp>
      <p:pic>
        <p:nvPicPr>
          <p:cNvPr id="1568" name="Google Shape;1568;p166"/>
          <p:cNvPicPr preferRelativeResize="0"/>
          <p:nvPr/>
        </p:nvPicPr>
        <p:blipFill rotWithShape="1">
          <a:blip r:embed="rId2">
            <a:alphaModFix/>
          </a:blip>
          <a:srcRect b="0" l="0" r="0" t="0"/>
          <a:stretch/>
        </p:blipFill>
        <p:spPr>
          <a:xfrm rot="3883291">
            <a:off x="6338622" y="3279344"/>
            <a:ext cx="2569104" cy="1474162"/>
          </a:xfrm>
          <a:prstGeom prst="rect">
            <a:avLst/>
          </a:prstGeom>
          <a:noFill/>
          <a:ln>
            <a:noFill/>
          </a:ln>
        </p:spPr>
      </p:pic>
      <p:pic>
        <p:nvPicPr>
          <p:cNvPr id="1569" name="Google Shape;1569;p166"/>
          <p:cNvPicPr preferRelativeResize="0"/>
          <p:nvPr/>
        </p:nvPicPr>
        <p:blipFill rotWithShape="1">
          <a:blip r:embed="rId3">
            <a:alphaModFix/>
          </a:blip>
          <a:srcRect b="0" l="0" r="0" t="0"/>
          <a:stretch/>
        </p:blipFill>
        <p:spPr>
          <a:xfrm>
            <a:off x="8146288" y="1161667"/>
            <a:ext cx="1840875" cy="1782665"/>
          </a:xfrm>
          <a:prstGeom prst="rect">
            <a:avLst/>
          </a:prstGeom>
          <a:noFill/>
          <a:ln>
            <a:noFill/>
          </a:ln>
        </p:spPr>
      </p:pic>
      <p:pic>
        <p:nvPicPr>
          <p:cNvPr id="1570" name="Google Shape;1570;p166"/>
          <p:cNvPicPr preferRelativeResize="0"/>
          <p:nvPr/>
        </p:nvPicPr>
        <p:blipFill rotWithShape="1">
          <a:blip r:embed="rId4">
            <a:alphaModFix/>
          </a:blip>
          <a:srcRect b="0" l="0" r="0" t="0"/>
          <a:stretch/>
        </p:blipFill>
        <p:spPr>
          <a:xfrm rot="-1639246">
            <a:off x="7914100" y="3060775"/>
            <a:ext cx="1733751" cy="3947450"/>
          </a:xfrm>
          <a:prstGeom prst="rect">
            <a:avLst/>
          </a:prstGeom>
          <a:noFill/>
          <a:ln>
            <a:noFill/>
          </a:ln>
        </p:spPr>
      </p:pic>
      <p:pic>
        <p:nvPicPr>
          <p:cNvPr id="1571" name="Google Shape;1571;p166"/>
          <p:cNvPicPr preferRelativeResize="0"/>
          <p:nvPr/>
        </p:nvPicPr>
        <p:blipFill rotWithShape="1">
          <a:blip r:embed="rId3">
            <a:alphaModFix/>
          </a:blip>
          <a:srcRect b="0" l="0" r="0" t="0"/>
          <a:stretch/>
        </p:blipFill>
        <p:spPr>
          <a:xfrm rot="5400000">
            <a:off x="6276800" y="638313"/>
            <a:ext cx="1393300" cy="1349250"/>
          </a:xfrm>
          <a:prstGeom prst="rect">
            <a:avLst/>
          </a:prstGeom>
          <a:noFill/>
          <a:ln>
            <a:noFill/>
          </a:ln>
        </p:spPr>
      </p:pic>
      <p:pic>
        <p:nvPicPr>
          <p:cNvPr id="1572" name="Google Shape;1572;p166"/>
          <p:cNvPicPr preferRelativeResize="0"/>
          <p:nvPr/>
        </p:nvPicPr>
        <p:blipFill>
          <a:blip r:embed="rId5">
            <a:alphaModFix/>
          </a:blip>
          <a:stretch>
            <a:fillRect/>
          </a:stretch>
        </p:blipFill>
        <p:spPr>
          <a:xfrm rot="7597377">
            <a:off x="4625676" y="-2541707"/>
            <a:ext cx="2386824" cy="4381382"/>
          </a:xfrm>
          <a:prstGeom prst="rect">
            <a:avLst/>
          </a:prstGeom>
          <a:noFill/>
          <a:ln>
            <a:noFill/>
          </a:ln>
        </p:spPr>
      </p:pic>
      <p:pic>
        <p:nvPicPr>
          <p:cNvPr id="1573" name="Google Shape;1573;p166"/>
          <p:cNvPicPr preferRelativeResize="0"/>
          <p:nvPr/>
        </p:nvPicPr>
        <p:blipFill rotWithShape="1">
          <a:blip r:embed="rId3">
            <a:alphaModFix/>
          </a:blip>
          <a:srcRect b="0" l="0" r="0" t="0"/>
          <a:stretch/>
        </p:blipFill>
        <p:spPr>
          <a:xfrm>
            <a:off x="-275904" y="978148"/>
            <a:ext cx="2416825" cy="2340400"/>
          </a:xfrm>
          <a:prstGeom prst="rect">
            <a:avLst/>
          </a:prstGeom>
          <a:noFill/>
          <a:ln>
            <a:noFill/>
          </a:ln>
        </p:spPr>
      </p:pic>
      <p:pic>
        <p:nvPicPr>
          <p:cNvPr id="1574" name="Google Shape;1574;p166"/>
          <p:cNvPicPr preferRelativeResize="0"/>
          <p:nvPr/>
        </p:nvPicPr>
        <p:blipFill rotWithShape="1">
          <a:blip r:embed="rId6">
            <a:alphaModFix/>
          </a:blip>
          <a:srcRect b="0" l="0" r="0" t="0"/>
          <a:stretch/>
        </p:blipFill>
        <p:spPr>
          <a:xfrm rot="-3668799">
            <a:off x="930329" y="-1893945"/>
            <a:ext cx="2136318" cy="5182162"/>
          </a:xfrm>
          <a:prstGeom prst="rect">
            <a:avLst/>
          </a:prstGeom>
          <a:noFill/>
          <a:ln>
            <a:noFill/>
          </a:ln>
        </p:spPr>
      </p:pic>
      <p:pic>
        <p:nvPicPr>
          <p:cNvPr id="1575" name="Google Shape;1575;p166"/>
          <p:cNvPicPr preferRelativeResize="0"/>
          <p:nvPr/>
        </p:nvPicPr>
        <p:blipFill rotWithShape="1">
          <a:blip r:embed="rId4">
            <a:alphaModFix/>
          </a:blip>
          <a:srcRect b="0" l="0" r="0" t="0"/>
          <a:stretch/>
        </p:blipFill>
        <p:spPr>
          <a:xfrm rot="-5156636">
            <a:off x="2909701" y="-1582496"/>
            <a:ext cx="2002458" cy="4559253"/>
          </a:xfrm>
          <a:prstGeom prst="rect">
            <a:avLst/>
          </a:prstGeom>
          <a:noFill/>
          <a:ln>
            <a:noFill/>
          </a:ln>
        </p:spPr>
      </p:pic>
      <p:pic>
        <p:nvPicPr>
          <p:cNvPr id="1576" name="Google Shape;1576;p166"/>
          <p:cNvPicPr preferRelativeResize="0"/>
          <p:nvPr/>
        </p:nvPicPr>
        <p:blipFill rotWithShape="1">
          <a:blip r:embed="rId4">
            <a:alphaModFix/>
          </a:blip>
          <a:srcRect b="0" l="0" r="0" t="0"/>
          <a:stretch/>
        </p:blipFill>
        <p:spPr>
          <a:xfrm flipH="1" rot="-5643364">
            <a:off x="2952851" y="2578502"/>
            <a:ext cx="2002458" cy="4559253"/>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7">
    <p:spTree>
      <p:nvGrpSpPr>
        <p:cNvPr id="1577" name="Shape 1577"/>
        <p:cNvGrpSpPr/>
        <p:nvPr/>
      </p:nvGrpSpPr>
      <p:grpSpPr>
        <a:xfrm>
          <a:off x="0" y="0"/>
          <a:ext cx="0" cy="0"/>
          <a:chOff x="0" y="0"/>
          <a:chExt cx="0" cy="0"/>
        </a:xfrm>
      </p:grpSpPr>
      <p:sp>
        <p:nvSpPr>
          <p:cNvPr id="1578" name="Google Shape;1578;p167"/>
          <p:cNvSpPr txBox="1"/>
          <p:nvPr>
            <p:ph type="title"/>
          </p:nvPr>
        </p:nvSpPr>
        <p:spPr>
          <a:xfrm>
            <a:off x="4227250" y="2501200"/>
            <a:ext cx="42036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lgn="r">
              <a:spcBef>
                <a:spcPts val="0"/>
              </a:spcBef>
              <a:spcAft>
                <a:spcPts val="0"/>
              </a:spcAft>
              <a:buSzPts val="3600"/>
              <a:buNone/>
              <a:defRPr sz="3600"/>
            </a:lvl2pPr>
            <a:lvl3pPr lvl="2" algn="r">
              <a:spcBef>
                <a:spcPts val="0"/>
              </a:spcBef>
              <a:spcAft>
                <a:spcPts val="0"/>
              </a:spcAft>
              <a:buSzPts val="3600"/>
              <a:buNone/>
              <a:defRPr sz="3600"/>
            </a:lvl3pPr>
            <a:lvl4pPr lvl="3" algn="r">
              <a:spcBef>
                <a:spcPts val="0"/>
              </a:spcBef>
              <a:spcAft>
                <a:spcPts val="0"/>
              </a:spcAft>
              <a:buSzPts val="3600"/>
              <a:buNone/>
              <a:defRPr sz="3600"/>
            </a:lvl4pPr>
            <a:lvl5pPr lvl="4" algn="r">
              <a:spcBef>
                <a:spcPts val="0"/>
              </a:spcBef>
              <a:spcAft>
                <a:spcPts val="0"/>
              </a:spcAft>
              <a:buSzPts val="3600"/>
              <a:buNone/>
              <a:defRPr sz="3600"/>
            </a:lvl5pPr>
            <a:lvl6pPr lvl="5" algn="r">
              <a:spcBef>
                <a:spcPts val="0"/>
              </a:spcBef>
              <a:spcAft>
                <a:spcPts val="0"/>
              </a:spcAft>
              <a:buSzPts val="3600"/>
              <a:buNone/>
              <a:defRPr sz="3600"/>
            </a:lvl6pPr>
            <a:lvl7pPr lvl="6" algn="r">
              <a:spcBef>
                <a:spcPts val="0"/>
              </a:spcBef>
              <a:spcAft>
                <a:spcPts val="0"/>
              </a:spcAft>
              <a:buSzPts val="3600"/>
              <a:buNone/>
              <a:defRPr sz="3600"/>
            </a:lvl7pPr>
            <a:lvl8pPr lvl="7" algn="r">
              <a:spcBef>
                <a:spcPts val="0"/>
              </a:spcBef>
              <a:spcAft>
                <a:spcPts val="0"/>
              </a:spcAft>
              <a:buSzPts val="3600"/>
              <a:buNone/>
              <a:defRPr sz="3600"/>
            </a:lvl8pPr>
            <a:lvl9pPr lvl="8" algn="r">
              <a:spcBef>
                <a:spcPts val="0"/>
              </a:spcBef>
              <a:spcAft>
                <a:spcPts val="0"/>
              </a:spcAft>
              <a:buSzPts val="3600"/>
              <a:buNone/>
              <a:defRPr sz="3600"/>
            </a:lvl9pPr>
          </a:lstStyle>
          <a:p/>
        </p:txBody>
      </p:sp>
      <p:sp>
        <p:nvSpPr>
          <p:cNvPr id="1579" name="Google Shape;1579;p167"/>
          <p:cNvSpPr txBox="1"/>
          <p:nvPr>
            <p:ph idx="1" type="subTitle"/>
          </p:nvPr>
        </p:nvSpPr>
        <p:spPr>
          <a:xfrm>
            <a:off x="4227250" y="3257276"/>
            <a:ext cx="4203600" cy="60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p:txBody>
      </p:sp>
      <p:sp>
        <p:nvSpPr>
          <p:cNvPr id="1580" name="Google Shape;1580;p167"/>
          <p:cNvSpPr txBox="1"/>
          <p:nvPr>
            <p:ph hasCustomPrompt="1" idx="2" type="title"/>
          </p:nvPr>
        </p:nvSpPr>
        <p:spPr>
          <a:xfrm>
            <a:off x="5159950" y="1138775"/>
            <a:ext cx="2338200" cy="1378500"/>
          </a:xfrm>
          <a:prstGeom prst="rect">
            <a:avLst/>
          </a:prstGeom>
        </p:spPr>
        <p:txBody>
          <a:bodyPr anchorCtr="0" anchor="t" bIns="91425" lIns="91425" spcFirstLastPara="1" rIns="91425" wrap="square" tIns="91425">
            <a:noAutofit/>
          </a:bodyPr>
          <a:lstStyle>
            <a:lvl1pPr lvl="0">
              <a:spcBef>
                <a:spcPts val="0"/>
              </a:spcBef>
              <a:spcAft>
                <a:spcPts val="0"/>
              </a:spcAft>
              <a:buSzPts val="12000"/>
              <a:buNone/>
              <a:defRPr sz="96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pic>
        <p:nvPicPr>
          <p:cNvPr id="1581" name="Google Shape;1581;p167"/>
          <p:cNvPicPr preferRelativeResize="0"/>
          <p:nvPr/>
        </p:nvPicPr>
        <p:blipFill rotWithShape="1">
          <a:blip r:embed="rId2">
            <a:alphaModFix/>
          </a:blip>
          <a:srcRect b="0" l="0" r="0" t="0"/>
          <a:stretch/>
        </p:blipFill>
        <p:spPr>
          <a:xfrm flipH="1" rot="-10134819">
            <a:off x="3700" y="1321765"/>
            <a:ext cx="1924050" cy="4667250"/>
          </a:xfrm>
          <a:prstGeom prst="rect">
            <a:avLst/>
          </a:prstGeom>
          <a:noFill/>
          <a:ln>
            <a:noFill/>
          </a:ln>
        </p:spPr>
      </p:pic>
      <p:pic>
        <p:nvPicPr>
          <p:cNvPr id="1582" name="Google Shape;1582;p167"/>
          <p:cNvPicPr preferRelativeResize="0"/>
          <p:nvPr/>
        </p:nvPicPr>
        <p:blipFill rotWithShape="1">
          <a:blip r:embed="rId3">
            <a:alphaModFix/>
          </a:blip>
          <a:srcRect b="0" l="0" r="0" t="0"/>
          <a:stretch/>
        </p:blipFill>
        <p:spPr>
          <a:xfrm flipH="1" rot="-9160750">
            <a:off x="563096" y="-461936"/>
            <a:ext cx="2002458" cy="4559255"/>
          </a:xfrm>
          <a:prstGeom prst="rect">
            <a:avLst/>
          </a:prstGeom>
          <a:noFill/>
          <a:ln>
            <a:noFill/>
          </a:ln>
        </p:spPr>
      </p:pic>
      <p:pic>
        <p:nvPicPr>
          <p:cNvPr id="1583" name="Google Shape;1583;p167"/>
          <p:cNvPicPr preferRelativeResize="0"/>
          <p:nvPr/>
        </p:nvPicPr>
        <p:blipFill>
          <a:blip r:embed="rId4">
            <a:alphaModFix/>
          </a:blip>
          <a:stretch>
            <a:fillRect/>
          </a:stretch>
        </p:blipFill>
        <p:spPr>
          <a:xfrm flipH="1" rot="-5400000">
            <a:off x="1727850" y="4127990"/>
            <a:ext cx="1840875" cy="1700025"/>
          </a:xfrm>
          <a:prstGeom prst="rect">
            <a:avLst/>
          </a:prstGeom>
          <a:noFill/>
          <a:ln>
            <a:noFill/>
          </a:ln>
        </p:spPr>
      </p:pic>
      <p:pic>
        <p:nvPicPr>
          <p:cNvPr id="1584" name="Google Shape;1584;p167"/>
          <p:cNvPicPr preferRelativeResize="0"/>
          <p:nvPr/>
        </p:nvPicPr>
        <p:blipFill rotWithShape="1">
          <a:blip r:embed="rId5">
            <a:alphaModFix/>
          </a:blip>
          <a:srcRect b="0" l="0" r="0" t="0"/>
          <a:stretch/>
        </p:blipFill>
        <p:spPr>
          <a:xfrm rot="10800000">
            <a:off x="2026875" y="3518965"/>
            <a:ext cx="1572000" cy="2036650"/>
          </a:xfrm>
          <a:prstGeom prst="rect">
            <a:avLst/>
          </a:prstGeom>
          <a:noFill/>
          <a:ln>
            <a:noFill/>
          </a:ln>
        </p:spPr>
      </p:pic>
      <p:pic>
        <p:nvPicPr>
          <p:cNvPr id="1585" name="Google Shape;1585;p167"/>
          <p:cNvPicPr preferRelativeResize="0"/>
          <p:nvPr/>
        </p:nvPicPr>
        <p:blipFill rotWithShape="1">
          <a:blip r:embed="rId6">
            <a:alphaModFix/>
          </a:blip>
          <a:srcRect b="0" l="0" r="0" t="0"/>
          <a:stretch/>
        </p:blipFill>
        <p:spPr>
          <a:xfrm flipH="1" rot="3288291">
            <a:off x="1241850" y="-341370"/>
            <a:ext cx="2504350" cy="1437030"/>
          </a:xfrm>
          <a:prstGeom prst="rect">
            <a:avLst/>
          </a:prstGeom>
          <a:noFill/>
          <a:ln>
            <a:noFill/>
          </a:ln>
        </p:spPr>
      </p:pic>
      <p:pic>
        <p:nvPicPr>
          <p:cNvPr id="1586" name="Google Shape;1586;p167"/>
          <p:cNvPicPr preferRelativeResize="0"/>
          <p:nvPr/>
        </p:nvPicPr>
        <p:blipFill rotWithShape="1">
          <a:blip r:embed="rId7">
            <a:alphaModFix/>
          </a:blip>
          <a:srcRect b="0" l="0" r="0" t="0"/>
          <a:stretch/>
        </p:blipFill>
        <p:spPr>
          <a:xfrm flipH="1" rot="6288164">
            <a:off x="2521265" y="1666511"/>
            <a:ext cx="1697478" cy="1643807"/>
          </a:xfrm>
          <a:prstGeom prst="rect">
            <a:avLst/>
          </a:prstGeom>
          <a:noFill/>
          <a:ln>
            <a:noFill/>
          </a:ln>
        </p:spPr>
      </p:pic>
      <p:pic>
        <p:nvPicPr>
          <p:cNvPr id="1587" name="Google Shape;1587;p167"/>
          <p:cNvPicPr preferRelativeResize="0"/>
          <p:nvPr/>
        </p:nvPicPr>
        <p:blipFill rotWithShape="1">
          <a:blip r:embed="rId3">
            <a:alphaModFix/>
          </a:blip>
          <a:srcRect b="0" l="0" r="0" t="0"/>
          <a:stretch/>
        </p:blipFill>
        <p:spPr>
          <a:xfrm flipH="1" rot="-9160750">
            <a:off x="1811646" y="1663114"/>
            <a:ext cx="2002458" cy="4559255"/>
          </a:xfrm>
          <a:prstGeom prst="rect">
            <a:avLst/>
          </a:prstGeom>
          <a:noFill/>
          <a:ln>
            <a:noFill/>
          </a:ln>
        </p:spPr>
      </p:pic>
      <p:pic>
        <p:nvPicPr>
          <p:cNvPr id="1588" name="Google Shape;1588;p167"/>
          <p:cNvPicPr preferRelativeResize="0"/>
          <p:nvPr/>
        </p:nvPicPr>
        <p:blipFill rotWithShape="1">
          <a:blip r:embed="rId5">
            <a:alphaModFix/>
          </a:blip>
          <a:srcRect b="0" l="0" r="0" t="0"/>
          <a:stretch/>
        </p:blipFill>
        <p:spPr>
          <a:xfrm rot="10800000">
            <a:off x="-694950" y="-222110"/>
            <a:ext cx="1572000" cy="2036650"/>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589" name="Shape 1589"/>
        <p:cNvGrpSpPr/>
        <p:nvPr/>
      </p:nvGrpSpPr>
      <p:grpSpPr>
        <a:xfrm>
          <a:off x="0" y="0"/>
          <a:ext cx="0" cy="0"/>
          <a:chOff x="0" y="0"/>
          <a:chExt cx="0" cy="0"/>
        </a:xfrm>
      </p:grpSpPr>
      <p:sp>
        <p:nvSpPr>
          <p:cNvPr id="1590" name="Google Shape;1590;p168"/>
          <p:cNvSpPr txBox="1"/>
          <p:nvPr>
            <p:ph type="title"/>
          </p:nvPr>
        </p:nvSpPr>
        <p:spPr>
          <a:xfrm>
            <a:off x="713225" y="1950152"/>
            <a:ext cx="2537700" cy="4638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91" name="Google Shape;1591;p168"/>
          <p:cNvSpPr txBox="1"/>
          <p:nvPr>
            <p:ph idx="1" type="subTitle"/>
          </p:nvPr>
        </p:nvSpPr>
        <p:spPr>
          <a:xfrm>
            <a:off x="713225" y="2298242"/>
            <a:ext cx="2537700" cy="8853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592" name="Google Shape;1592;p168"/>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93" name="Google Shape;1593;p168"/>
          <p:cNvSpPr txBox="1"/>
          <p:nvPr>
            <p:ph idx="3" type="title"/>
          </p:nvPr>
        </p:nvSpPr>
        <p:spPr>
          <a:xfrm>
            <a:off x="5893076" y="2888525"/>
            <a:ext cx="2537700" cy="572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94" name="Google Shape;1594;p168"/>
          <p:cNvSpPr txBox="1"/>
          <p:nvPr>
            <p:ph idx="4" type="subTitle"/>
          </p:nvPr>
        </p:nvSpPr>
        <p:spPr>
          <a:xfrm>
            <a:off x="5893075" y="3257026"/>
            <a:ext cx="2537700" cy="885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595" name="Google Shape;1595;p168"/>
          <p:cNvPicPr preferRelativeResize="0"/>
          <p:nvPr/>
        </p:nvPicPr>
        <p:blipFill rotWithShape="1">
          <a:blip r:embed="rId2">
            <a:alphaModFix/>
          </a:blip>
          <a:srcRect b="0" l="0" r="0" t="0"/>
          <a:stretch/>
        </p:blipFill>
        <p:spPr>
          <a:xfrm rot="5400000">
            <a:off x="7734125" y="981213"/>
            <a:ext cx="1393300" cy="1349250"/>
          </a:xfrm>
          <a:prstGeom prst="rect">
            <a:avLst/>
          </a:prstGeom>
          <a:noFill/>
          <a:ln>
            <a:noFill/>
          </a:ln>
        </p:spPr>
      </p:pic>
      <p:pic>
        <p:nvPicPr>
          <p:cNvPr id="1596" name="Google Shape;1596;p168"/>
          <p:cNvPicPr preferRelativeResize="0"/>
          <p:nvPr/>
        </p:nvPicPr>
        <p:blipFill>
          <a:blip r:embed="rId3">
            <a:alphaModFix/>
          </a:blip>
          <a:stretch>
            <a:fillRect/>
          </a:stretch>
        </p:blipFill>
        <p:spPr>
          <a:xfrm rot="-5400000">
            <a:off x="-2150" y="3753987"/>
            <a:ext cx="1840875" cy="1700025"/>
          </a:xfrm>
          <a:prstGeom prst="rect">
            <a:avLst/>
          </a:prstGeom>
          <a:noFill/>
          <a:ln>
            <a:noFill/>
          </a:ln>
        </p:spPr>
      </p:pic>
      <p:pic>
        <p:nvPicPr>
          <p:cNvPr id="1597" name="Google Shape;1597;p168"/>
          <p:cNvPicPr preferRelativeResize="0"/>
          <p:nvPr/>
        </p:nvPicPr>
        <p:blipFill rotWithShape="1">
          <a:blip r:embed="rId4">
            <a:alphaModFix/>
          </a:blip>
          <a:srcRect b="0" l="0" r="0" t="0"/>
          <a:stretch/>
        </p:blipFill>
        <p:spPr>
          <a:xfrm rot="10800000">
            <a:off x="7557911" y="-473000"/>
            <a:ext cx="2372929" cy="1840875"/>
          </a:xfrm>
          <a:prstGeom prst="rect">
            <a:avLst/>
          </a:prstGeom>
          <a:noFill/>
          <a:ln>
            <a:noFill/>
          </a:ln>
        </p:spPr>
      </p:pic>
      <p:pic>
        <p:nvPicPr>
          <p:cNvPr id="1598" name="Google Shape;1598;p168"/>
          <p:cNvPicPr preferRelativeResize="0"/>
          <p:nvPr/>
        </p:nvPicPr>
        <p:blipFill>
          <a:blip r:embed="rId5">
            <a:alphaModFix/>
          </a:blip>
          <a:stretch>
            <a:fillRect/>
          </a:stretch>
        </p:blipFill>
        <p:spPr>
          <a:xfrm rot="7597377">
            <a:off x="6083001" y="-2198807"/>
            <a:ext cx="2386824" cy="4381382"/>
          </a:xfrm>
          <a:prstGeom prst="rect">
            <a:avLst/>
          </a:prstGeom>
          <a:noFill/>
          <a:ln>
            <a:noFill/>
          </a:ln>
        </p:spPr>
      </p:pic>
      <p:pic>
        <p:nvPicPr>
          <p:cNvPr id="1599" name="Google Shape;1599;p168"/>
          <p:cNvPicPr preferRelativeResize="0"/>
          <p:nvPr/>
        </p:nvPicPr>
        <p:blipFill rotWithShape="1">
          <a:blip r:embed="rId6">
            <a:alphaModFix/>
          </a:blip>
          <a:srcRect b="0" l="0" r="0" t="0"/>
          <a:stretch/>
        </p:blipFill>
        <p:spPr>
          <a:xfrm rot="10799990">
            <a:off x="-984822" y="704320"/>
            <a:ext cx="1774244" cy="4039660"/>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0">
    <p:spTree>
      <p:nvGrpSpPr>
        <p:cNvPr id="1600" name="Shape 1600"/>
        <p:cNvGrpSpPr/>
        <p:nvPr/>
      </p:nvGrpSpPr>
      <p:grpSpPr>
        <a:xfrm>
          <a:off x="0" y="0"/>
          <a:ext cx="0" cy="0"/>
          <a:chOff x="0" y="0"/>
          <a:chExt cx="0" cy="0"/>
        </a:xfrm>
      </p:grpSpPr>
      <p:sp>
        <p:nvSpPr>
          <p:cNvPr id="1601" name="Google Shape;1601;p169"/>
          <p:cNvSpPr txBox="1"/>
          <p:nvPr>
            <p:ph type="title"/>
          </p:nvPr>
        </p:nvSpPr>
        <p:spPr>
          <a:xfrm>
            <a:off x="988581" y="1246806"/>
            <a:ext cx="2169600" cy="4491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1602" name="Google Shape;1602;p169"/>
          <p:cNvSpPr txBox="1"/>
          <p:nvPr>
            <p:ph idx="1" type="subTitle"/>
          </p:nvPr>
        </p:nvSpPr>
        <p:spPr>
          <a:xfrm>
            <a:off x="988581" y="1603842"/>
            <a:ext cx="2169600" cy="885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603" name="Google Shape;1603;p169"/>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4" name="Google Shape;1604;p169"/>
          <p:cNvSpPr txBox="1"/>
          <p:nvPr>
            <p:ph idx="3" type="title"/>
          </p:nvPr>
        </p:nvSpPr>
        <p:spPr>
          <a:xfrm>
            <a:off x="988581" y="3123387"/>
            <a:ext cx="2169600" cy="4491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1605" name="Google Shape;1605;p169"/>
          <p:cNvSpPr txBox="1"/>
          <p:nvPr>
            <p:ph idx="4" type="subTitle"/>
          </p:nvPr>
        </p:nvSpPr>
        <p:spPr>
          <a:xfrm>
            <a:off x="988581" y="3480422"/>
            <a:ext cx="2169600" cy="885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606" name="Google Shape;1606;p169"/>
          <p:cNvSpPr txBox="1"/>
          <p:nvPr>
            <p:ph idx="5" type="title"/>
          </p:nvPr>
        </p:nvSpPr>
        <p:spPr>
          <a:xfrm>
            <a:off x="3372606" y="1246819"/>
            <a:ext cx="2169600" cy="4491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1607" name="Google Shape;1607;p169"/>
          <p:cNvSpPr txBox="1"/>
          <p:nvPr>
            <p:ph idx="6" type="subTitle"/>
          </p:nvPr>
        </p:nvSpPr>
        <p:spPr>
          <a:xfrm>
            <a:off x="3372606" y="1603854"/>
            <a:ext cx="2169600" cy="885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608" name="Google Shape;1608;p169"/>
          <p:cNvPicPr preferRelativeResize="0"/>
          <p:nvPr/>
        </p:nvPicPr>
        <p:blipFill rotWithShape="1">
          <a:blip r:embed="rId2">
            <a:alphaModFix/>
          </a:blip>
          <a:srcRect b="0" l="0" r="0" t="0"/>
          <a:stretch/>
        </p:blipFill>
        <p:spPr>
          <a:xfrm rot="3546976">
            <a:off x="-485442" y="-1198569"/>
            <a:ext cx="1796434" cy="4090188"/>
          </a:xfrm>
          <a:prstGeom prst="rect">
            <a:avLst/>
          </a:prstGeom>
          <a:noFill/>
          <a:ln>
            <a:noFill/>
          </a:ln>
        </p:spPr>
      </p:pic>
      <p:pic>
        <p:nvPicPr>
          <p:cNvPr id="1609" name="Google Shape;1609;p169"/>
          <p:cNvPicPr preferRelativeResize="0"/>
          <p:nvPr/>
        </p:nvPicPr>
        <p:blipFill rotWithShape="1">
          <a:blip r:embed="rId3">
            <a:alphaModFix/>
          </a:blip>
          <a:srcRect b="0" l="0" r="0" t="0"/>
          <a:stretch/>
        </p:blipFill>
        <p:spPr>
          <a:xfrm flipH="1" rot="10800000">
            <a:off x="7789500" y="-310000"/>
            <a:ext cx="1572000" cy="2036650"/>
          </a:xfrm>
          <a:prstGeom prst="rect">
            <a:avLst/>
          </a:prstGeom>
          <a:noFill/>
          <a:ln>
            <a:noFill/>
          </a:ln>
        </p:spPr>
      </p:pic>
      <p:sp>
        <p:nvSpPr>
          <p:cNvPr id="1610" name="Google Shape;1610;p169"/>
          <p:cNvSpPr txBox="1"/>
          <p:nvPr>
            <p:ph idx="7" type="title"/>
          </p:nvPr>
        </p:nvSpPr>
        <p:spPr>
          <a:xfrm>
            <a:off x="3373394" y="3139512"/>
            <a:ext cx="2169600" cy="4491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1611" name="Google Shape;1611;p169"/>
          <p:cNvSpPr txBox="1"/>
          <p:nvPr>
            <p:ph idx="8" type="subTitle"/>
          </p:nvPr>
        </p:nvSpPr>
        <p:spPr>
          <a:xfrm>
            <a:off x="3373394" y="3496547"/>
            <a:ext cx="2169600" cy="885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612" name="Google Shape;1612;p169"/>
          <p:cNvPicPr preferRelativeResize="0"/>
          <p:nvPr/>
        </p:nvPicPr>
        <p:blipFill rotWithShape="1">
          <a:blip r:embed="rId4">
            <a:alphaModFix/>
          </a:blip>
          <a:srcRect b="0" l="0" r="0" t="0"/>
          <a:stretch/>
        </p:blipFill>
        <p:spPr>
          <a:xfrm rot="-6180706">
            <a:off x="5385563" y="2105288"/>
            <a:ext cx="2059525" cy="4995800"/>
          </a:xfrm>
          <a:prstGeom prst="rect">
            <a:avLst/>
          </a:prstGeom>
          <a:noFill/>
          <a:ln>
            <a:noFill/>
          </a:ln>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_1">
    <p:spTree>
      <p:nvGrpSpPr>
        <p:cNvPr id="1613" name="Shape 1613"/>
        <p:cNvGrpSpPr/>
        <p:nvPr/>
      </p:nvGrpSpPr>
      <p:grpSpPr>
        <a:xfrm>
          <a:off x="0" y="0"/>
          <a:ext cx="0" cy="0"/>
          <a:chOff x="0" y="0"/>
          <a:chExt cx="0" cy="0"/>
        </a:xfrm>
      </p:grpSpPr>
      <p:sp>
        <p:nvSpPr>
          <p:cNvPr id="1614" name="Google Shape;1614;p170"/>
          <p:cNvSpPr txBox="1"/>
          <p:nvPr>
            <p:ph idx="1" type="subTitle"/>
          </p:nvPr>
        </p:nvSpPr>
        <p:spPr>
          <a:xfrm>
            <a:off x="727575" y="2064075"/>
            <a:ext cx="3701100" cy="20259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a:lvl1pPr>
            <a:lvl2pPr lvl="1">
              <a:spcBef>
                <a:spcPts val="0"/>
              </a:spcBef>
              <a:spcAft>
                <a:spcPts val="0"/>
              </a:spcAft>
              <a:buSzPts val="1600"/>
              <a:buChar char="○"/>
              <a:defRPr/>
            </a:lvl2pPr>
            <a:lvl3pPr lvl="2">
              <a:spcBef>
                <a:spcPts val="0"/>
              </a:spcBef>
              <a:spcAft>
                <a:spcPts val="0"/>
              </a:spcAft>
              <a:buSzPts val="1600"/>
              <a:buChar char="■"/>
              <a:defRPr/>
            </a:lvl3pPr>
            <a:lvl4pPr lvl="3">
              <a:spcBef>
                <a:spcPts val="0"/>
              </a:spcBef>
              <a:spcAft>
                <a:spcPts val="0"/>
              </a:spcAft>
              <a:buSzPts val="1600"/>
              <a:buChar char="●"/>
              <a:defRPr/>
            </a:lvl4pPr>
            <a:lvl5pPr lvl="4">
              <a:spcBef>
                <a:spcPts val="0"/>
              </a:spcBef>
              <a:spcAft>
                <a:spcPts val="0"/>
              </a:spcAft>
              <a:buSzPts val="1600"/>
              <a:buChar char="○"/>
              <a:defRPr/>
            </a:lvl5pPr>
            <a:lvl6pPr lvl="5">
              <a:spcBef>
                <a:spcPts val="0"/>
              </a:spcBef>
              <a:spcAft>
                <a:spcPts val="0"/>
              </a:spcAft>
              <a:buSzPts val="1600"/>
              <a:buChar char="■"/>
              <a:defRPr/>
            </a:lvl6pPr>
            <a:lvl7pPr lvl="6">
              <a:spcBef>
                <a:spcPts val="0"/>
              </a:spcBef>
              <a:spcAft>
                <a:spcPts val="0"/>
              </a:spcAft>
              <a:buSzPts val="1600"/>
              <a:buChar char="●"/>
              <a:defRPr/>
            </a:lvl7pPr>
            <a:lvl8pPr lvl="7">
              <a:spcBef>
                <a:spcPts val="0"/>
              </a:spcBef>
              <a:spcAft>
                <a:spcPts val="0"/>
              </a:spcAft>
              <a:buSzPts val="1600"/>
              <a:buChar char="○"/>
              <a:defRPr/>
            </a:lvl8pPr>
            <a:lvl9pPr lvl="8">
              <a:spcBef>
                <a:spcPts val="0"/>
              </a:spcBef>
              <a:spcAft>
                <a:spcPts val="0"/>
              </a:spcAft>
              <a:buSzPts val="1600"/>
              <a:buChar char="■"/>
              <a:defRPr/>
            </a:lvl9pPr>
          </a:lstStyle>
          <a:p/>
        </p:txBody>
      </p:sp>
      <p:sp>
        <p:nvSpPr>
          <p:cNvPr id="1615" name="Google Shape;1615;p170"/>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16" name="Google Shape;1616;p170"/>
          <p:cNvSpPr txBox="1"/>
          <p:nvPr>
            <p:ph idx="2" type="subTitle"/>
          </p:nvPr>
        </p:nvSpPr>
        <p:spPr>
          <a:xfrm>
            <a:off x="4729750" y="2064075"/>
            <a:ext cx="3701100" cy="20259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a:lvl1pPr>
            <a:lvl2pPr lvl="1">
              <a:spcBef>
                <a:spcPts val="0"/>
              </a:spcBef>
              <a:spcAft>
                <a:spcPts val="0"/>
              </a:spcAft>
              <a:buSzPts val="1600"/>
              <a:buChar char="○"/>
              <a:defRPr/>
            </a:lvl2pPr>
            <a:lvl3pPr lvl="2">
              <a:spcBef>
                <a:spcPts val="0"/>
              </a:spcBef>
              <a:spcAft>
                <a:spcPts val="0"/>
              </a:spcAft>
              <a:buSzPts val="1600"/>
              <a:buChar char="■"/>
              <a:defRPr/>
            </a:lvl3pPr>
            <a:lvl4pPr lvl="3">
              <a:spcBef>
                <a:spcPts val="0"/>
              </a:spcBef>
              <a:spcAft>
                <a:spcPts val="0"/>
              </a:spcAft>
              <a:buSzPts val="1600"/>
              <a:buChar char="●"/>
              <a:defRPr/>
            </a:lvl4pPr>
            <a:lvl5pPr lvl="4">
              <a:spcBef>
                <a:spcPts val="0"/>
              </a:spcBef>
              <a:spcAft>
                <a:spcPts val="0"/>
              </a:spcAft>
              <a:buSzPts val="1600"/>
              <a:buChar char="○"/>
              <a:defRPr/>
            </a:lvl5pPr>
            <a:lvl6pPr lvl="5">
              <a:spcBef>
                <a:spcPts val="0"/>
              </a:spcBef>
              <a:spcAft>
                <a:spcPts val="0"/>
              </a:spcAft>
              <a:buSzPts val="1600"/>
              <a:buChar char="■"/>
              <a:defRPr/>
            </a:lvl6pPr>
            <a:lvl7pPr lvl="6">
              <a:spcBef>
                <a:spcPts val="0"/>
              </a:spcBef>
              <a:spcAft>
                <a:spcPts val="0"/>
              </a:spcAft>
              <a:buSzPts val="1600"/>
              <a:buChar char="●"/>
              <a:defRPr/>
            </a:lvl7pPr>
            <a:lvl8pPr lvl="7">
              <a:spcBef>
                <a:spcPts val="0"/>
              </a:spcBef>
              <a:spcAft>
                <a:spcPts val="0"/>
              </a:spcAft>
              <a:buSzPts val="1600"/>
              <a:buChar char="○"/>
              <a:defRPr/>
            </a:lvl8pPr>
            <a:lvl9pPr lvl="8">
              <a:spcBef>
                <a:spcPts val="0"/>
              </a:spcBef>
              <a:spcAft>
                <a:spcPts val="0"/>
              </a:spcAft>
              <a:buSzPts val="1600"/>
              <a:buChar char="■"/>
              <a:defRPr/>
            </a:lvl9pPr>
          </a:lstStyle>
          <a:p/>
        </p:txBody>
      </p:sp>
      <p:pic>
        <p:nvPicPr>
          <p:cNvPr id="1617" name="Google Shape;1617;p170"/>
          <p:cNvPicPr preferRelativeResize="0"/>
          <p:nvPr/>
        </p:nvPicPr>
        <p:blipFill rotWithShape="1">
          <a:blip r:embed="rId2">
            <a:alphaModFix/>
          </a:blip>
          <a:srcRect b="0" l="0" r="0" t="0"/>
          <a:stretch/>
        </p:blipFill>
        <p:spPr>
          <a:xfrm rot="10800000">
            <a:off x="-698700" y="376250"/>
            <a:ext cx="1812850" cy="1406350"/>
          </a:xfrm>
          <a:prstGeom prst="rect">
            <a:avLst/>
          </a:prstGeom>
          <a:noFill/>
          <a:ln>
            <a:noFill/>
          </a:ln>
        </p:spPr>
      </p:pic>
      <p:pic>
        <p:nvPicPr>
          <p:cNvPr id="1618" name="Google Shape;1618;p170"/>
          <p:cNvPicPr preferRelativeResize="0"/>
          <p:nvPr/>
        </p:nvPicPr>
        <p:blipFill rotWithShape="1">
          <a:blip r:embed="rId3">
            <a:alphaModFix/>
          </a:blip>
          <a:srcRect b="0" l="0" r="0" t="0"/>
          <a:stretch/>
        </p:blipFill>
        <p:spPr>
          <a:xfrm flipH="1" rot="10800000">
            <a:off x="8093575" y="70425"/>
            <a:ext cx="1209425" cy="1566900"/>
          </a:xfrm>
          <a:prstGeom prst="rect">
            <a:avLst/>
          </a:prstGeom>
          <a:noFill/>
          <a:ln>
            <a:noFill/>
          </a:ln>
        </p:spPr>
      </p:pic>
      <p:pic>
        <p:nvPicPr>
          <p:cNvPr id="1619" name="Google Shape;1619;p170"/>
          <p:cNvPicPr preferRelativeResize="0"/>
          <p:nvPr/>
        </p:nvPicPr>
        <p:blipFill rotWithShape="1">
          <a:blip r:embed="rId4">
            <a:alphaModFix/>
          </a:blip>
          <a:srcRect b="0" l="0" r="0" t="0"/>
          <a:stretch/>
        </p:blipFill>
        <p:spPr>
          <a:xfrm rot="5400007">
            <a:off x="2889925" y="3276801"/>
            <a:ext cx="1271700" cy="3084848"/>
          </a:xfrm>
          <a:prstGeom prst="rect">
            <a:avLst/>
          </a:prstGeom>
          <a:noFill/>
          <a:ln>
            <a:noFill/>
          </a:ln>
        </p:spPr>
      </p:pic>
      <p:pic>
        <p:nvPicPr>
          <p:cNvPr id="1620" name="Google Shape;1620;p170"/>
          <p:cNvPicPr preferRelativeResize="0"/>
          <p:nvPr/>
        </p:nvPicPr>
        <p:blipFill rotWithShape="1">
          <a:blip r:embed="rId5">
            <a:alphaModFix/>
          </a:blip>
          <a:srcRect b="0" l="0" r="0" t="0"/>
          <a:stretch/>
        </p:blipFill>
        <p:spPr>
          <a:xfrm rot="-5400008">
            <a:off x="4467345" y="3044473"/>
            <a:ext cx="2002458" cy="4559254"/>
          </a:xfrm>
          <a:prstGeom prst="rect">
            <a:avLst/>
          </a:prstGeom>
          <a:noFill/>
          <a:ln>
            <a:noFill/>
          </a:ln>
        </p:spPr>
      </p:pic>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1">
    <p:spTree>
      <p:nvGrpSpPr>
        <p:cNvPr id="1621" name="Shape 1621"/>
        <p:cNvGrpSpPr/>
        <p:nvPr/>
      </p:nvGrpSpPr>
      <p:grpSpPr>
        <a:xfrm>
          <a:off x="0" y="0"/>
          <a:ext cx="0" cy="0"/>
          <a:chOff x="0" y="0"/>
          <a:chExt cx="0" cy="0"/>
        </a:xfrm>
      </p:grpSpPr>
      <p:sp>
        <p:nvSpPr>
          <p:cNvPr id="1622" name="Google Shape;1622;p171"/>
          <p:cNvSpPr txBox="1"/>
          <p:nvPr>
            <p:ph idx="1" type="subTitle"/>
          </p:nvPr>
        </p:nvSpPr>
        <p:spPr>
          <a:xfrm>
            <a:off x="981375" y="1998708"/>
            <a:ext cx="4061700" cy="19350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a:lvl1pPr>
            <a:lvl2pPr lvl="1">
              <a:spcBef>
                <a:spcPts val="0"/>
              </a:spcBef>
              <a:spcAft>
                <a:spcPts val="0"/>
              </a:spcAft>
              <a:buSzPts val="1600"/>
              <a:buChar char="○"/>
              <a:defRPr/>
            </a:lvl2pPr>
            <a:lvl3pPr lvl="2">
              <a:spcBef>
                <a:spcPts val="0"/>
              </a:spcBef>
              <a:spcAft>
                <a:spcPts val="0"/>
              </a:spcAft>
              <a:buSzPts val="1600"/>
              <a:buChar char="■"/>
              <a:defRPr/>
            </a:lvl3pPr>
            <a:lvl4pPr lvl="3">
              <a:spcBef>
                <a:spcPts val="0"/>
              </a:spcBef>
              <a:spcAft>
                <a:spcPts val="0"/>
              </a:spcAft>
              <a:buSzPts val="1600"/>
              <a:buChar char="●"/>
              <a:defRPr/>
            </a:lvl4pPr>
            <a:lvl5pPr lvl="4">
              <a:spcBef>
                <a:spcPts val="0"/>
              </a:spcBef>
              <a:spcAft>
                <a:spcPts val="0"/>
              </a:spcAft>
              <a:buSzPts val="1600"/>
              <a:buChar char="○"/>
              <a:defRPr/>
            </a:lvl5pPr>
            <a:lvl6pPr lvl="5">
              <a:spcBef>
                <a:spcPts val="0"/>
              </a:spcBef>
              <a:spcAft>
                <a:spcPts val="0"/>
              </a:spcAft>
              <a:buSzPts val="1600"/>
              <a:buChar char="■"/>
              <a:defRPr/>
            </a:lvl6pPr>
            <a:lvl7pPr lvl="6">
              <a:spcBef>
                <a:spcPts val="0"/>
              </a:spcBef>
              <a:spcAft>
                <a:spcPts val="0"/>
              </a:spcAft>
              <a:buSzPts val="1600"/>
              <a:buChar char="●"/>
              <a:defRPr/>
            </a:lvl7pPr>
            <a:lvl8pPr lvl="7">
              <a:spcBef>
                <a:spcPts val="0"/>
              </a:spcBef>
              <a:spcAft>
                <a:spcPts val="0"/>
              </a:spcAft>
              <a:buSzPts val="1600"/>
              <a:buChar char="○"/>
              <a:defRPr/>
            </a:lvl8pPr>
            <a:lvl9pPr lvl="8">
              <a:spcBef>
                <a:spcPts val="0"/>
              </a:spcBef>
              <a:spcAft>
                <a:spcPts val="0"/>
              </a:spcAft>
              <a:buSzPts val="1600"/>
              <a:buChar char="■"/>
              <a:defRPr/>
            </a:lvl9pPr>
          </a:lstStyle>
          <a:p/>
        </p:txBody>
      </p:sp>
      <p:sp>
        <p:nvSpPr>
          <p:cNvPr id="1623" name="Google Shape;1623;p171"/>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624" name="Google Shape;1624;p171"/>
          <p:cNvPicPr preferRelativeResize="0"/>
          <p:nvPr/>
        </p:nvPicPr>
        <p:blipFill rotWithShape="1">
          <a:blip r:embed="rId2">
            <a:alphaModFix/>
          </a:blip>
          <a:srcRect b="0" l="0" r="0" t="0"/>
          <a:stretch/>
        </p:blipFill>
        <p:spPr>
          <a:xfrm rot="3546976">
            <a:off x="-485442" y="-893769"/>
            <a:ext cx="1796434" cy="4090188"/>
          </a:xfrm>
          <a:prstGeom prst="rect">
            <a:avLst/>
          </a:prstGeom>
          <a:noFill/>
          <a:ln>
            <a:noFill/>
          </a:ln>
        </p:spPr>
      </p:pic>
      <p:pic>
        <p:nvPicPr>
          <p:cNvPr id="1625" name="Google Shape;1625;p171"/>
          <p:cNvPicPr preferRelativeResize="0"/>
          <p:nvPr/>
        </p:nvPicPr>
        <p:blipFill rotWithShape="1">
          <a:blip r:embed="rId3">
            <a:alphaModFix/>
          </a:blip>
          <a:srcRect b="0" l="0" r="0" t="0"/>
          <a:stretch/>
        </p:blipFill>
        <p:spPr>
          <a:xfrm flipH="1" rot="10800000">
            <a:off x="7789500" y="-310000"/>
            <a:ext cx="1572000" cy="2036650"/>
          </a:xfrm>
          <a:prstGeom prst="rect">
            <a:avLst/>
          </a:prstGeom>
          <a:noFill/>
          <a:ln>
            <a:noFill/>
          </a:ln>
        </p:spPr>
      </p:pic>
      <p:pic>
        <p:nvPicPr>
          <p:cNvPr id="1626" name="Google Shape;1626;p171"/>
          <p:cNvPicPr preferRelativeResize="0"/>
          <p:nvPr/>
        </p:nvPicPr>
        <p:blipFill rotWithShape="1">
          <a:blip r:embed="rId4">
            <a:alphaModFix/>
          </a:blip>
          <a:srcRect b="0" l="0" r="0" t="0"/>
          <a:stretch/>
        </p:blipFill>
        <p:spPr>
          <a:xfrm rot="-5400000">
            <a:off x="2031350" y="3095450"/>
            <a:ext cx="1724400" cy="4182900"/>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9">
    <p:spTree>
      <p:nvGrpSpPr>
        <p:cNvPr id="1627" name="Shape 1627"/>
        <p:cNvGrpSpPr/>
        <p:nvPr/>
      </p:nvGrpSpPr>
      <p:grpSpPr>
        <a:xfrm>
          <a:off x="0" y="0"/>
          <a:ext cx="0" cy="0"/>
          <a:chOff x="0" y="0"/>
          <a:chExt cx="0" cy="0"/>
        </a:xfrm>
      </p:grpSpPr>
      <p:sp>
        <p:nvSpPr>
          <p:cNvPr id="1628" name="Google Shape;1628;p172"/>
          <p:cNvSpPr txBox="1"/>
          <p:nvPr>
            <p:ph idx="1" type="subTitle"/>
          </p:nvPr>
        </p:nvSpPr>
        <p:spPr>
          <a:xfrm>
            <a:off x="4029375" y="1998708"/>
            <a:ext cx="4061700" cy="19350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a:lvl1pPr>
            <a:lvl2pPr lvl="1">
              <a:spcBef>
                <a:spcPts val="0"/>
              </a:spcBef>
              <a:spcAft>
                <a:spcPts val="0"/>
              </a:spcAft>
              <a:buSzPts val="1600"/>
              <a:buChar char="○"/>
              <a:defRPr/>
            </a:lvl2pPr>
            <a:lvl3pPr lvl="2">
              <a:spcBef>
                <a:spcPts val="0"/>
              </a:spcBef>
              <a:spcAft>
                <a:spcPts val="0"/>
              </a:spcAft>
              <a:buSzPts val="1600"/>
              <a:buChar char="■"/>
              <a:defRPr/>
            </a:lvl3pPr>
            <a:lvl4pPr lvl="3">
              <a:spcBef>
                <a:spcPts val="0"/>
              </a:spcBef>
              <a:spcAft>
                <a:spcPts val="0"/>
              </a:spcAft>
              <a:buSzPts val="1600"/>
              <a:buChar char="●"/>
              <a:defRPr/>
            </a:lvl4pPr>
            <a:lvl5pPr lvl="4">
              <a:spcBef>
                <a:spcPts val="0"/>
              </a:spcBef>
              <a:spcAft>
                <a:spcPts val="0"/>
              </a:spcAft>
              <a:buSzPts val="1600"/>
              <a:buChar char="○"/>
              <a:defRPr/>
            </a:lvl5pPr>
            <a:lvl6pPr lvl="5">
              <a:spcBef>
                <a:spcPts val="0"/>
              </a:spcBef>
              <a:spcAft>
                <a:spcPts val="0"/>
              </a:spcAft>
              <a:buSzPts val="1600"/>
              <a:buChar char="■"/>
              <a:defRPr/>
            </a:lvl6pPr>
            <a:lvl7pPr lvl="6">
              <a:spcBef>
                <a:spcPts val="0"/>
              </a:spcBef>
              <a:spcAft>
                <a:spcPts val="0"/>
              </a:spcAft>
              <a:buSzPts val="1600"/>
              <a:buChar char="●"/>
              <a:defRPr/>
            </a:lvl7pPr>
            <a:lvl8pPr lvl="7">
              <a:spcBef>
                <a:spcPts val="0"/>
              </a:spcBef>
              <a:spcAft>
                <a:spcPts val="0"/>
              </a:spcAft>
              <a:buSzPts val="1600"/>
              <a:buChar char="○"/>
              <a:defRPr/>
            </a:lvl8pPr>
            <a:lvl9pPr lvl="8">
              <a:spcBef>
                <a:spcPts val="0"/>
              </a:spcBef>
              <a:spcAft>
                <a:spcPts val="0"/>
              </a:spcAft>
              <a:buSzPts val="1600"/>
              <a:buChar char="■"/>
              <a:defRPr/>
            </a:lvl9pPr>
          </a:lstStyle>
          <a:p/>
        </p:txBody>
      </p:sp>
      <p:sp>
        <p:nvSpPr>
          <p:cNvPr id="1629" name="Google Shape;1629;p172"/>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630" name="Google Shape;1630;p172"/>
          <p:cNvPicPr preferRelativeResize="0"/>
          <p:nvPr/>
        </p:nvPicPr>
        <p:blipFill rotWithShape="1">
          <a:blip r:embed="rId2">
            <a:alphaModFix/>
          </a:blip>
          <a:srcRect b="0" l="0" r="0" t="0"/>
          <a:stretch/>
        </p:blipFill>
        <p:spPr>
          <a:xfrm flipH="1" rot="-3546976">
            <a:off x="7847308" y="-893769"/>
            <a:ext cx="1796434" cy="4090188"/>
          </a:xfrm>
          <a:prstGeom prst="rect">
            <a:avLst/>
          </a:prstGeom>
          <a:noFill/>
          <a:ln>
            <a:noFill/>
          </a:ln>
        </p:spPr>
      </p:pic>
      <p:pic>
        <p:nvPicPr>
          <p:cNvPr id="1631" name="Google Shape;1631;p172"/>
          <p:cNvPicPr preferRelativeResize="0"/>
          <p:nvPr/>
        </p:nvPicPr>
        <p:blipFill rotWithShape="1">
          <a:blip r:embed="rId3">
            <a:alphaModFix/>
          </a:blip>
          <a:srcRect b="0" l="0" r="0" t="0"/>
          <a:stretch/>
        </p:blipFill>
        <p:spPr>
          <a:xfrm rot="10800000">
            <a:off x="-203200" y="-310000"/>
            <a:ext cx="1572000" cy="2036650"/>
          </a:xfrm>
          <a:prstGeom prst="rect">
            <a:avLst/>
          </a:prstGeom>
          <a:noFill/>
          <a:ln>
            <a:noFill/>
          </a:ln>
        </p:spPr>
      </p:pic>
      <p:pic>
        <p:nvPicPr>
          <p:cNvPr id="1632" name="Google Shape;1632;p172"/>
          <p:cNvPicPr preferRelativeResize="0"/>
          <p:nvPr/>
        </p:nvPicPr>
        <p:blipFill rotWithShape="1">
          <a:blip r:embed="rId4">
            <a:alphaModFix/>
          </a:blip>
          <a:srcRect b="0" l="0" r="0" t="0"/>
          <a:stretch/>
        </p:blipFill>
        <p:spPr>
          <a:xfrm rot="-5400000">
            <a:off x="5650100" y="3034450"/>
            <a:ext cx="1724400" cy="4182900"/>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633" name="Shape 1633"/>
        <p:cNvGrpSpPr/>
        <p:nvPr/>
      </p:nvGrpSpPr>
      <p:grpSpPr>
        <a:xfrm>
          <a:off x="0" y="0"/>
          <a:ext cx="0" cy="0"/>
          <a:chOff x="0" y="0"/>
          <a:chExt cx="0" cy="0"/>
        </a:xfrm>
      </p:grpSpPr>
      <p:sp>
        <p:nvSpPr>
          <p:cNvPr id="1634" name="Google Shape;1634;p173"/>
          <p:cNvSpPr txBox="1"/>
          <p:nvPr>
            <p:ph type="title"/>
          </p:nvPr>
        </p:nvSpPr>
        <p:spPr>
          <a:xfrm>
            <a:off x="909400" y="2363522"/>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35" name="Google Shape;1635;p173"/>
          <p:cNvSpPr txBox="1"/>
          <p:nvPr>
            <p:ph idx="1" type="subTitle"/>
          </p:nvPr>
        </p:nvSpPr>
        <p:spPr>
          <a:xfrm>
            <a:off x="909400" y="2720558"/>
            <a:ext cx="2169600" cy="885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636" name="Google Shape;1636;p173"/>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37" name="Google Shape;1637;p173"/>
          <p:cNvSpPr txBox="1"/>
          <p:nvPr>
            <p:ph idx="3" type="title"/>
          </p:nvPr>
        </p:nvSpPr>
        <p:spPr>
          <a:xfrm>
            <a:off x="3487100" y="2363522"/>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38" name="Google Shape;1638;p173"/>
          <p:cNvSpPr txBox="1"/>
          <p:nvPr>
            <p:ph idx="4" type="subTitle"/>
          </p:nvPr>
        </p:nvSpPr>
        <p:spPr>
          <a:xfrm>
            <a:off x="3487100" y="2720558"/>
            <a:ext cx="2169600" cy="885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639" name="Google Shape;1639;p173"/>
          <p:cNvSpPr txBox="1"/>
          <p:nvPr>
            <p:ph idx="5" type="title"/>
          </p:nvPr>
        </p:nvSpPr>
        <p:spPr>
          <a:xfrm>
            <a:off x="6064800" y="2363522"/>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40" name="Google Shape;1640;p173"/>
          <p:cNvSpPr txBox="1"/>
          <p:nvPr>
            <p:ph idx="6" type="subTitle"/>
          </p:nvPr>
        </p:nvSpPr>
        <p:spPr>
          <a:xfrm>
            <a:off x="6064801" y="2720558"/>
            <a:ext cx="2169600" cy="885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641" name="Google Shape;1641;p173"/>
          <p:cNvPicPr preferRelativeResize="0"/>
          <p:nvPr/>
        </p:nvPicPr>
        <p:blipFill rotWithShape="1">
          <a:blip r:embed="rId2">
            <a:alphaModFix/>
          </a:blip>
          <a:srcRect b="0" l="0" r="0" t="0"/>
          <a:stretch/>
        </p:blipFill>
        <p:spPr>
          <a:xfrm rot="3546976">
            <a:off x="-485442" y="-893769"/>
            <a:ext cx="1796434" cy="4090188"/>
          </a:xfrm>
          <a:prstGeom prst="rect">
            <a:avLst/>
          </a:prstGeom>
          <a:noFill/>
          <a:ln>
            <a:noFill/>
          </a:ln>
        </p:spPr>
      </p:pic>
      <p:pic>
        <p:nvPicPr>
          <p:cNvPr id="1642" name="Google Shape;1642;p173"/>
          <p:cNvPicPr preferRelativeResize="0"/>
          <p:nvPr/>
        </p:nvPicPr>
        <p:blipFill rotWithShape="1">
          <a:blip r:embed="rId3">
            <a:alphaModFix/>
          </a:blip>
          <a:srcRect b="0" l="0" r="0" t="0"/>
          <a:stretch/>
        </p:blipFill>
        <p:spPr>
          <a:xfrm flipH="1" rot="10800000">
            <a:off x="7789500" y="-310000"/>
            <a:ext cx="1572000" cy="2036650"/>
          </a:xfrm>
          <a:prstGeom prst="rect">
            <a:avLst/>
          </a:prstGeom>
          <a:noFill/>
          <a:ln>
            <a:noFill/>
          </a:ln>
        </p:spPr>
      </p:pic>
      <p:pic>
        <p:nvPicPr>
          <p:cNvPr id="1643" name="Google Shape;1643;p173"/>
          <p:cNvPicPr preferRelativeResize="0"/>
          <p:nvPr/>
        </p:nvPicPr>
        <p:blipFill rotWithShape="1">
          <a:blip r:embed="rId4">
            <a:alphaModFix/>
          </a:blip>
          <a:srcRect b="0" l="0" r="0" t="0"/>
          <a:stretch/>
        </p:blipFill>
        <p:spPr>
          <a:xfrm rot="-5400000">
            <a:off x="2031350" y="3095450"/>
            <a:ext cx="1724400" cy="41829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55" name="Shape 155"/>
        <p:cNvGrpSpPr/>
        <p:nvPr/>
      </p:nvGrpSpPr>
      <p:grpSpPr>
        <a:xfrm>
          <a:off x="0" y="0"/>
          <a:ext cx="0" cy="0"/>
          <a:chOff x="0" y="0"/>
          <a:chExt cx="0" cy="0"/>
        </a:xfrm>
      </p:grpSpPr>
      <p:sp>
        <p:nvSpPr>
          <p:cNvPr id="156" name="Google Shape;156;p18"/>
          <p:cNvSpPr txBox="1"/>
          <p:nvPr>
            <p:ph type="title"/>
          </p:nvPr>
        </p:nvSpPr>
        <p:spPr>
          <a:xfrm>
            <a:off x="713225" y="1950152"/>
            <a:ext cx="2537700" cy="46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7" name="Google Shape;157;p18"/>
          <p:cNvSpPr txBox="1"/>
          <p:nvPr>
            <p:ph idx="1" type="subTitle"/>
          </p:nvPr>
        </p:nvSpPr>
        <p:spPr>
          <a:xfrm>
            <a:off x="713225" y="2298242"/>
            <a:ext cx="2537700" cy="885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8" name="Google Shape;158;p18"/>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9" name="Google Shape;159;p18"/>
          <p:cNvSpPr txBox="1"/>
          <p:nvPr>
            <p:ph idx="3" type="title"/>
          </p:nvPr>
        </p:nvSpPr>
        <p:spPr>
          <a:xfrm>
            <a:off x="5893076" y="2888525"/>
            <a:ext cx="25377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0" name="Google Shape;160;p18"/>
          <p:cNvSpPr txBox="1"/>
          <p:nvPr>
            <p:ph idx="4" type="subTitle"/>
          </p:nvPr>
        </p:nvSpPr>
        <p:spPr>
          <a:xfrm>
            <a:off x="5893075" y="3257026"/>
            <a:ext cx="2537700" cy="885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161" name="Google Shape;161;p18"/>
          <p:cNvPicPr preferRelativeResize="0"/>
          <p:nvPr/>
        </p:nvPicPr>
        <p:blipFill rotWithShape="1">
          <a:blip r:embed="rId2">
            <a:alphaModFix/>
          </a:blip>
          <a:srcRect b="0" l="0" r="0" t="0"/>
          <a:stretch/>
        </p:blipFill>
        <p:spPr>
          <a:xfrm rot="5400000">
            <a:off x="7734125" y="981213"/>
            <a:ext cx="1393300" cy="1349250"/>
          </a:xfrm>
          <a:prstGeom prst="rect">
            <a:avLst/>
          </a:prstGeom>
          <a:noFill/>
          <a:ln>
            <a:noFill/>
          </a:ln>
        </p:spPr>
      </p:pic>
      <p:pic>
        <p:nvPicPr>
          <p:cNvPr id="162" name="Google Shape;162;p18"/>
          <p:cNvPicPr preferRelativeResize="0"/>
          <p:nvPr/>
        </p:nvPicPr>
        <p:blipFill>
          <a:blip r:embed="rId3">
            <a:alphaModFix/>
          </a:blip>
          <a:stretch>
            <a:fillRect/>
          </a:stretch>
        </p:blipFill>
        <p:spPr>
          <a:xfrm rot="-5400000">
            <a:off x="-2150" y="3753987"/>
            <a:ext cx="1840875" cy="1700025"/>
          </a:xfrm>
          <a:prstGeom prst="rect">
            <a:avLst/>
          </a:prstGeom>
          <a:noFill/>
          <a:ln>
            <a:noFill/>
          </a:ln>
        </p:spPr>
      </p:pic>
      <p:pic>
        <p:nvPicPr>
          <p:cNvPr id="163" name="Google Shape;163;p18"/>
          <p:cNvPicPr preferRelativeResize="0"/>
          <p:nvPr/>
        </p:nvPicPr>
        <p:blipFill rotWithShape="1">
          <a:blip r:embed="rId4">
            <a:alphaModFix/>
          </a:blip>
          <a:srcRect b="0" l="0" r="0" t="0"/>
          <a:stretch/>
        </p:blipFill>
        <p:spPr>
          <a:xfrm rot="10800000">
            <a:off x="7557911" y="-473000"/>
            <a:ext cx="2372929" cy="1840875"/>
          </a:xfrm>
          <a:prstGeom prst="rect">
            <a:avLst/>
          </a:prstGeom>
          <a:noFill/>
          <a:ln>
            <a:noFill/>
          </a:ln>
        </p:spPr>
      </p:pic>
      <p:pic>
        <p:nvPicPr>
          <p:cNvPr id="164" name="Google Shape;164;p18"/>
          <p:cNvPicPr preferRelativeResize="0"/>
          <p:nvPr/>
        </p:nvPicPr>
        <p:blipFill>
          <a:blip r:embed="rId5">
            <a:alphaModFix/>
          </a:blip>
          <a:stretch>
            <a:fillRect/>
          </a:stretch>
        </p:blipFill>
        <p:spPr>
          <a:xfrm rot="7597377">
            <a:off x="6083001" y="-2198807"/>
            <a:ext cx="2386824" cy="4381382"/>
          </a:xfrm>
          <a:prstGeom prst="rect">
            <a:avLst/>
          </a:prstGeom>
          <a:noFill/>
          <a:ln>
            <a:noFill/>
          </a:ln>
        </p:spPr>
      </p:pic>
      <p:pic>
        <p:nvPicPr>
          <p:cNvPr id="165" name="Google Shape;165;p18"/>
          <p:cNvPicPr preferRelativeResize="0"/>
          <p:nvPr/>
        </p:nvPicPr>
        <p:blipFill rotWithShape="1">
          <a:blip r:embed="rId6">
            <a:alphaModFix/>
          </a:blip>
          <a:srcRect b="0" l="0" r="0" t="0"/>
          <a:stretch/>
        </p:blipFill>
        <p:spPr>
          <a:xfrm rot="10799990">
            <a:off x="-984822" y="704320"/>
            <a:ext cx="1774244" cy="403966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8">
    <p:spTree>
      <p:nvGrpSpPr>
        <p:cNvPr id="1644" name="Shape 1644"/>
        <p:cNvGrpSpPr/>
        <p:nvPr/>
      </p:nvGrpSpPr>
      <p:grpSpPr>
        <a:xfrm>
          <a:off x="0" y="0"/>
          <a:ext cx="0" cy="0"/>
          <a:chOff x="0" y="0"/>
          <a:chExt cx="0" cy="0"/>
        </a:xfrm>
      </p:grpSpPr>
      <p:sp>
        <p:nvSpPr>
          <p:cNvPr id="1645" name="Google Shape;1645;p174"/>
          <p:cNvSpPr txBox="1"/>
          <p:nvPr>
            <p:ph type="title"/>
          </p:nvPr>
        </p:nvSpPr>
        <p:spPr>
          <a:xfrm>
            <a:off x="2198350" y="2233731"/>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46" name="Google Shape;1646;p174"/>
          <p:cNvSpPr txBox="1"/>
          <p:nvPr>
            <p:ph idx="1" type="subTitle"/>
          </p:nvPr>
        </p:nvSpPr>
        <p:spPr>
          <a:xfrm>
            <a:off x="2198350" y="2590767"/>
            <a:ext cx="2169600" cy="885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647" name="Google Shape;1647;p174"/>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48" name="Google Shape;1648;p174"/>
          <p:cNvSpPr txBox="1"/>
          <p:nvPr>
            <p:ph idx="3" type="title"/>
          </p:nvPr>
        </p:nvSpPr>
        <p:spPr>
          <a:xfrm>
            <a:off x="4776050" y="2233731"/>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49" name="Google Shape;1649;p174"/>
          <p:cNvSpPr txBox="1"/>
          <p:nvPr>
            <p:ph idx="4" type="subTitle"/>
          </p:nvPr>
        </p:nvSpPr>
        <p:spPr>
          <a:xfrm>
            <a:off x="4776050" y="2590767"/>
            <a:ext cx="2169600" cy="885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650" name="Google Shape;1650;p174"/>
          <p:cNvPicPr preferRelativeResize="0"/>
          <p:nvPr/>
        </p:nvPicPr>
        <p:blipFill rotWithShape="1">
          <a:blip r:embed="rId2">
            <a:alphaModFix/>
          </a:blip>
          <a:srcRect b="0" l="0" r="0" t="0"/>
          <a:stretch/>
        </p:blipFill>
        <p:spPr>
          <a:xfrm rot="3546976">
            <a:off x="-485442" y="-893769"/>
            <a:ext cx="1796434" cy="4090188"/>
          </a:xfrm>
          <a:prstGeom prst="rect">
            <a:avLst/>
          </a:prstGeom>
          <a:noFill/>
          <a:ln>
            <a:noFill/>
          </a:ln>
        </p:spPr>
      </p:pic>
      <p:pic>
        <p:nvPicPr>
          <p:cNvPr id="1651" name="Google Shape;1651;p174"/>
          <p:cNvPicPr preferRelativeResize="0"/>
          <p:nvPr/>
        </p:nvPicPr>
        <p:blipFill rotWithShape="1">
          <a:blip r:embed="rId3">
            <a:alphaModFix/>
          </a:blip>
          <a:srcRect b="0" l="0" r="0" t="0"/>
          <a:stretch/>
        </p:blipFill>
        <p:spPr>
          <a:xfrm rot="5400000">
            <a:off x="3365525" y="4494600"/>
            <a:ext cx="1393300" cy="1349250"/>
          </a:xfrm>
          <a:prstGeom prst="rect">
            <a:avLst/>
          </a:prstGeom>
          <a:noFill/>
          <a:ln>
            <a:noFill/>
          </a:ln>
        </p:spPr>
      </p:pic>
      <p:pic>
        <p:nvPicPr>
          <p:cNvPr id="1652" name="Google Shape;1652;p174"/>
          <p:cNvPicPr preferRelativeResize="0"/>
          <p:nvPr/>
        </p:nvPicPr>
        <p:blipFill>
          <a:blip r:embed="rId4">
            <a:alphaModFix/>
          </a:blip>
          <a:stretch>
            <a:fillRect/>
          </a:stretch>
        </p:blipFill>
        <p:spPr>
          <a:xfrm rot="-5400000">
            <a:off x="7742762" y="3134200"/>
            <a:ext cx="1659025" cy="1532125"/>
          </a:xfrm>
          <a:prstGeom prst="rect">
            <a:avLst/>
          </a:prstGeom>
          <a:noFill/>
          <a:ln>
            <a:noFill/>
          </a:ln>
        </p:spPr>
      </p:pic>
      <p:pic>
        <p:nvPicPr>
          <p:cNvPr id="1653" name="Google Shape;1653;p174"/>
          <p:cNvPicPr preferRelativeResize="0"/>
          <p:nvPr/>
        </p:nvPicPr>
        <p:blipFill rotWithShape="1">
          <a:blip r:embed="rId5">
            <a:alphaModFix/>
          </a:blip>
          <a:srcRect b="0" l="0" r="0" t="0"/>
          <a:stretch/>
        </p:blipFill>
        <p:spPr>
          <a:xfrm rot="-8611223">
            <a:off x="2644600" y="4491875"/>
            <a:ext cx="2835150" cy="2032750"/>
          </a:xfrm>
          <a:prstGeom prst="rect">
            <a:avLst/>
          </a:prstGeom>
          <a:noFill/>
          <a:ln>
            <a:noFill/>
          </a:ln>
        </p:spPr>
      </p:pic>
      <p:pic>
        <p:nvPicPr>
          <p:cNvPr id="1654" name="Google Shape;1654;p174"/>
          <p:cNvPicPr preferRelativeResize="0"/>
          <p:nvPr/>
        </p:nvPicPr>
        <p:blipFill rotWithShape="1">
          <a:blip r:embed="rId2">
            <a:alphaModFix/>
          </a:blip>
          <a:srcRect b="0" l="0" r="0" t="0"/>
          <a:stretch/>
        </p:blipFill>
        <p:spPr>
          <a:xfrm rot="-5400008">
            <a:off x="7571045" y="-1740127"/>
            <a:ext cx="2002458" cy="4559254"/>
          </a:xfrm>
          <a:prstGeom prst="rect">
            <a:avLst/>
          </a:prstGeom>
          <a:noFill/>
          <a:ln>
            <a:noFill/>
          </a:ln>
        </p:spPr>
      </p:pic>
      <p:pic>
        <p:nvPicPr>
          <p:cNvPr id="1655" name="Google Shape;1655;p174"/>
          <p:cNvPicPr preferRelativeResize="0"/>
          <p:nvPr/>
        </p:nvPicPr>
        <p:blipFill>
          <a:blip r:embed="rId4">
            <a:alphaModFix/>
          </a:blip>
          <a:stretch>
            <a:fillRect/>
          </a:stretch>
        </p:blipFill>
        <p:spPr>
          <a:xfrm flipH="1" rot="5400000">
            <a:off x="-309963" y="3134200"/>
            <a:ext cx="1659025" cy="1532125"/>
          </a:xfrm>
          <a:prstGeom prst="rect">
            <a:avLst/>
          </a:prstGeom>
          <a:noFill/>
          <a:ln>
            <a:noFill/>
          </a:ln>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0">
    <p:spTree>
      <p:nvGrpSpPr>
        <p:cNvPr id="1656" name="Shape 1656"/>
        <p:cNvGrpSpPr/>
        <p:nvPr/>
      </p:nvGrpSpPr>
      <p:grpSpPr>
        <a:xfrm>
          <a:off x="0" y="0"/>
          <a:ext cx="0" cy="0"/>
          <a:chOff x="0" y="0"/>
          <a:chExt cx="0" cy="0"/>
        </a:xfrm>
      </p:grpSpPr>
      <p:sp>
        <p:nvSpPr>
          <p:cNvPr id="1657" name="Google Shape;1657;p175"/>
          <p:cNvSpPr txBox="1"/>
          <p:nvPr>
            <p:ph type="title"/>
          </p:nvPr>
        </p:nvSpPr>
        <p:spPr>
          <a:xfrm>
            <a:off x="2198350" y="2668322"/>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58" name="Google Shape;1658;p175"/>
          <p:cNvSpPr txBox="1"/>
          <p:nvPr>
            <p:ph idx="1" type="subTitle"/>
          </p:nvPr>
        </p:nvSpPr>
        <p:spPr>
          <a:xfrm>
            <a:off x="2198350" y="3025358"/>
            <a:ext cx="2169600" cy="885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659" name="Google Shape;1659;p175"/>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60" name="Google Shape;1660;p175"/>
          <p:cNvSpPr txBox="1"/>
          <p:nvPr>
            <p:ph idx="3" type="title"/>
          </p:nvPr>
        </p:nvSpPr>
        <p:spPr>
          <a:xfrm>
            <a:off x="4776050" y="2668322"/>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61" name="Google Shape;1661;p175"/>
          <p:cNvSpPr txBox="1"/>
          <p:nvPr>
            <p:ph idx="4" type="subTitle"/>
          </p:nvPr>
        </p:nvSpPr>
        <p:spPr>
          <a:xfrm>
            <a:off x="4776050" y="3025358"/>
            <a:ext cx="2169600" cy="885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662" name="Google Shape;1662;p175"/>
          <p:cNvPicPr preferRelativeResize="0"/>
          <p:nvPr/>
        </p:nvPicPr>
        <p:blipFill rotWithShape="1">
          <a:blip r:embed="rId2">
            <a:alphaModFix/>
          </a:blip>
          <a:srcRect b="0" l="0" r="0" t="0"/>
          <a:stretch/>
        </p:blipFill>
        <p:spPr>
          <a:xfrm rot="3546976">
            <a:off x="-485442" y="-893769"/>
            <a:ext cx="1796434" cy="4090188"/>
          </a:xfrm>
          <a:prstGeom prst="rect">
            <a:avLst/>
          </a:prstGeom>
          <a:noFill/>
          <a:ln>
            <a:noFill/>
          </a:ln>
        </p:spPr>
      </p:pic>
      <p:pic>
        <p:nvPicPr>
          <p:cNvPr id="1663" name="Google Shape;1663;p175"/>
          <p:cNvPicPr preferRelativeResize="0"/>
          <p:nvPr/>
        </p:nvPicPr>
        <p:blipFill rotWithShape="1">
          <a:blip r:embed="rId3">
            <a:alphaModFix/>
          </a:blip>
          <a:srcRect b="0" l="0" r="0" t="0"/>
          <a:stretch/>
        </p:blipFill>
        <p:spPr>
          <a:xfrm rot="5400000">
            <a:off x="3365525" y="4494600"/>
            <a:ext cx="1393300" cy="1349250"/>
          </a:xfrm>
          <a:prstGeom prst="rect">
            <a:avLst/>
          </a:prstGeom>
          <a:noFill/>
          <a:ln>
            <a:noFill/>
          </a:ln>
        </p:spPr>
      </p:pic>
      <p:pic>
        <p:nvPicPr>
          <p:cNvPr id="1664" name="Google Shape;1664;p175"/>
          <p:cNvPicPr preferRelativeResize="0"/>
          <p:nvPr/>
        </p:nvPicPr>
        <p:blipFill>
          <a:blip r:embed="rId4">
            <a:alphaModFix/>
          </a:blip>
          <a:stretch>
            <a:fillRect/>
          </a:stretch>
        </p:blipFill>
        <p:spPr>
          <a:xfrm rot="-5400000">
            <a:off x="8218200" y="3327325"/>
            <a:ext cx="1659025" cy="1532125"/>
          </a:xfrm>
          <a:prstGeom prst="rect">
            <a:avLst/>
          </a:prstGeom>
          <a:noFill/>
          <a:ln>
            <a:noFill/>
          </a:ln>
        </p:spPr>
      </p:pic>
      <p:pic>
        <p:nvPicPr>
          <p:cNvPr id="1665" name="Google Shape;1665;p175"/>
          <p:cNvPicPr preferRelativeResize="0"/>
          <p:nvPr/>
        </p:nvPicPr>
        <p:blipFill rotWithShape="1">
          <a:blip r:embed="rId5">
            <a:alphaModFix/>
          </a:blip>
          <a:srcRect b="0" l="0" r="0" t="0"/>
          <a:stretch/>
        </p:blipFill>
        <p:spPr>
          <a:xfrm rot="-8611223">
            <a:off x="2644600" y="4491875"/>
            <a:ext cx="2835150" cy="2032750"/>
          </a:xfrm>
          <a:prstGeom prst="rect">
            <a:avLst/>
          </a:prstGeom>
          <a:noFill/>
          <a:ln>
            <a:noFill/>
          </a:ln>
        </p:spPr>
      </p:pic>
      <p:pic>
        <p:nvPicPr>
          <p:cNvPr id="1666" name="Google Shape;1666;p175"/>
          <p:cNvPicPr preferRelativeResize="0"/>
          <p:nvPr/>
        </p:nvPicPr>
        <p:blipFill rotWithShape="1">
          <a:blip r:embed="rId2">
            <a:alphaModFix/>
          </a:blip>
          <a:srcRect b="0" l="0" r="0" t="0"/>
          <a:stretch/>
        </p:blipFill>
        <p:spPr>
          <a:xfrm rot="-5400008">
            <a:off x="7571045" y="-1740127"/>
            <a:ext cx="2002458" cy="4559254"/>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667" name="Shape 1667"/>
        <p:cNvGrpSpPr/>
        <p:nvPr/>
      </p:nvGrpSpPr>
      <p:grpSpPr>
        <a:xfrm>
          <a:off x="0" y="0"/>
          <a:ext cx="0" cy="0"/>
          <a:chOff x="0" y="0"/>
          <a:chExt cx="0" cy="0"/>
        </a:xfrm>
      </p:grpSpPr>
      <p:pic>
        <p:nvPicPr>
          <p:cNvPr id="1668" name="Google Shape;1668;p176"/>
          <p:cNvPicPr preferRelativeResize="0"/>
          <p:nvPr/>
        </p:nvPicPr>
        <p:blipFill rotWithShape="1">
          <a:blip r:embed="rId2">
            <a:alphaModFix/>
          </a:blip>
          <a:srcRect b="0" l="0" r="0" t="0"/>
          <a:stretch/>
        </p:blipFill>
        <p:spPr>
          <a:xfrm rot="10800000">
            <a:off x="-698700" y="376250"/>
            <a:ext cx="1812850" cy="1406350"/>
          </a:xfrm>
          <a:prstGeom prst="rect">
            <a:avLst/>
          </a:prstGeom>
          <a:noFill/>
          <a:ln>
            <a:noFill/>
          </a:ln>
        </p:spPr>
      </p:pic>
      <p:pic>
        <p:nvPicPr>
          <p:cNvPr id="1669" name="Google Shape;1669;p176"/>
          <p:cNvPicPr preferRelativeResize="0"/>
          <p:nvPr/>
        </p:nvPicPr>
        <p:blipFill rotWithShape="1">
          <a:blip r:embed="rId3">
            <a:alphaModFix/>
          </a:blip>
          <a:srcRect b="0" l="0" r="0" t="0"/>
          <a:stretch/>
        </p:blipFill>
        <p:spPr>
          <a:xfrm flipH="1" rot="10800000">
            <a:off x="8093575" y="70425"/>
            <a:ext cx="1209425" cy="1566900"/>
          </a:xfrm>
          <a:prstGeom prst="rect">
            <a:avLst/>
          </a:prstGeom>
          <a:noFill/>
          <a:ln>
            <a:noFill/>
          </a:ln>
        </p:spPr>
      </p:pic>
      <p:pic>
        <p:nvPicPr>
          <p:cNvPr id="1670" name="Google Shape;1670;p176"/>
          <p:cNvPicPr preferRelativeResize="0"/>
          <p:nvPr/>
        </p:nvPicPr>
        <p:blipFill rotWithShape="1">
          <a:blip r:embed="rId4">
            <a:alphaModFix/>
          </a:blip>
          <a:srcRect b="0" l="0" r="0" t="0"/>
          <a:stretch/>
        </p:blipFill>
        <p:spPr>
          <a:xfrm rot="6202858">
            <a:off x="3893650" y="3376778"/>
            <a:ext cx="1271700" cy="3084848"/>
          </a:xfrm>
          <a:prstGeom prst="rect">
            <a:avLst/>
          </a:prstGeom>
          <a:noFill/>
          <a:ln>
            <a:noFill/>
          </a:ln>
        </p:spPr>
      </p:pic>
      <p:pic>
        <p:nvPicPr>
          <p:cNvPr id="1671" name="Google Shape;1671;p176"/>
          <p:cNvPicPr preferRelativeResize="0"/>
          <p:nvPr/>
        </p:nvPicPr>
        <p:blipFill rotWithShape="1">
          <a:blip r:embed="rId5">
            <a:alphaModFix/>
          </a:blip>
          <a:srcRect b="0" l="0" r="0" t="0"/>
          <a:stretch/>
        </p:blipFill>
        <p:spPr>
          <a:xfrm rot="-4597155">
            <a:off x="5301490" y="3580353"/>
            <a:ext cx="2002458" cy="4559254"/>
          </a:xfrm>
          <a:prstGeom prst="rect">
            <a:avLst/>
          </a:prstGeom>
          <a:noFill/>
          <a:ln>
            <a:noFill/>
          </a:ln>
        </p:spPr>
      </p:pic>
      <p:sp>
        <p:nvSpPr>
          <p:cNvPr id="1672" name="Google Shape;1672;p17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2">
    <p:spTree>
      <p:nvGrpSpPr>
        <p:cNvPr id="1673" name="Shape 1673"/>
        <p:cNvGrpSpPr/>
        <p:nvPr/>
      </p:nvGrpSpPr>
      <p:grpSpPr>
        <a:xfrm>
          <a:off x="0" y="0"/>
          <a:ext cx="0" cy="0"/>
          <a:chOff x="0" y="0"/>
          <a:chExt cx="0" cy="0"/>
        </a:xfrm>
      </p:grpSpPr>
      <p:pic>
        <p:nvPicPr>
          <p:cNvPr id="1674" name="Google Shape;1674;p177"/>
          <p:cNvPicPr preferRelativeResize="0"/>
          <p:nvPr/>
        </p:nvPicPr>
        <p:blipFill rotWithShape="1">
          <a:blip r:embed="rId2">
            <a:alphaModFix/>
          </a:blip>
          <a:srcRect b="0" l="0" r="0" t="0"/>
          <a:stretch/>
        </p:blipFill>
        <p:spPr>
          <a:xfrm rot="4734819">
            <a:off x="6034912" y="1086136"/>
            <a:ext cx="1924050" cy="4667250"/>
          </a:xfrm>
          <a:prstGeom prst="rect">
            <a:avLst/>
          </a:prstGeom>
          <a:noFill/>
          <a:ln>
            <a:noFill/>
          </a:ln>
        </p:spPr>
      </p:pic>
      <p:pic>
        <p:nvPicPr>
          <p:cNvPr id="1675" name="Google Shape;1675;p177"/>
          <p:cNvPicPr preferRelativeResize="0"/>
          <p:nvPr/>
        </p:nvPicPr>
        <p:blipFill rotWithShape="1">
          <a:blip r:embed="rId3">
            <a:alphaModFix/>
          </a:blip>
          <a:srcRect b="0" l="0" r="0" t="0"/>
          <a:stretch/>
        </p:blipFill>
        <p:spPr>
          <a:xfrm rot="3760750">
            <a:off x="3687884" y="2197658"/>
            <a:ext cx="2002458" cy="4559255"/>
          </a:xfrm>
          <a:prstGeom prst="rect">
            <a:avLst/>
          </a:prstGeom>
          <a:noFill/>
          <a:ln>
            <a:noFill/>
          </a:ln>
        </p:spPr>
      </p:pic>
      <p:pic>
        <p:nvPicPr>
          <p:cNvPr id="1676" name="Google Shape;1676;p177"/>
          <p:cNvPicPr preferRelativeResize="0"/>
          <p:nvPr/>
        </p:nvPicPr>
        <p:blipFill>
          <a:blip r:embed="rId4">
            <a:alphaModFix/>
          </a:blip>
          <a:stretch>
            <a:fillRect/>
          </a:stretch>
        </p:blipFill>
        <p:spPr>
          <a:xfrm>
            <a:off x="7399112" y="4252310"/>
            <a:ext cx="1840875" cy="1700025"/>
          </a:xfrm>
          <a:prstGeom prst="rect">
            <a:avLst/>
          </a:prstGeom>
          <a:noFill/>
          <a:ln>
            <a:noFill/>
          </a:ln>
        </p:spPr>
      </p:pic>
      <p:pic>
        <p:nvPicPr>
          <p:cNvPr id="1677" name="Google Shape;1677;p177"/>
          <p:cNvPicPr preferRelativeResize="0"/>
          <p:nvPr/>
        </p:nvPicPr>
        <p:blipFill rotWithShape="1">
          <a:blip r:embed="rId5">
            <a:alphaModFix/>
          </a:blip>
          <a:srcRect b="0" l="0" r="0" t="0"/>
          <a:stretch/>
        </p:blipFill>
        <p:spPr>
          <a:xfrm flipH="1" rot="5400000">
            <a:off x="7092837" y="4248586"/>
            <a:ext cx="1572000" cy="2036650"/>
          </a:xfrm>
          <a:prstGeom prst="rect">
            <a:avLst/>
          </a:prstGeom>
          <a:noFill/>
          <a:ln>
            <a:noFill/>
          </a:ln>
        </p:spPr>
      </p:pic>
      <p:pic>
        <p:nvPicPr>
          <p:cNvPr id="1678" name="Google Shape;1678;p177"/>
          <p:cNvPicPr preferRelativeResize="0"/>
          <p:nvPr/>
        </p:nvPicPr>
        <p:blipFill rotWithShape="1">
          <a:blip r:embed="rId6">
            <a:alphaModFix/>
          </a:blip>
          <a:srcRect b="0" l="0" r="0" t="0"/>
          <a:stretch/>
        </p:blipFill>
        <p:spPr>
          <a:xfrm rot="-8688291">
            <a:off x="2466517" y="4229545"/>
            <a:ext cx="2504350" cy="1437030"/>
          </a:xfrm>
          <a:prstGeom prst="rect">
            <a:avLst/>
          </a:prstGeom>
          <a:noFill/>
          <a:ln>
            <a:noFill/>
          </a:ln>
        </p:spPr>
      </p:pic>
      <p:pic>
        <p:nvPicPr>
          <p:cNvPr id="1679" name="Google Shape;1679;p177"/>
          <p:cNvPicPr preferRelativeResize="0"/>
          <p:nvPr/>
        </p:nvPicPr>
        <p:blipFill rotWithShape="1">
          <a:blip r:embed="rId7">
            <a:alphaModFix/>
          </a:blip>
          <a:srcRect b="0" l="0" r="0" t="0"/>
          <a:stretch/>
        </p:blipFill>
        <p:spPr>
          <a:xfrm rot="9911836">
            <a:off x="4981222" y="5002136"/>
            <a:ext cx="1697478" cy="1643807"/>
          </a:xfrm>
          <a:prstGeom prst="rect">
            <a:avLst/>
          </a:prstGeom>
          <a:noFill/>
          <a:ln>
            <a:noFill/>
          </a:ln>
        </p:spPr>
      </p:pic>
      <p:pic>
        <p:nvPicPr>
          <p:cNvPr id="1680" name="Google Shape;1680;p177"/>
          <p:cNvPicPr preferRelativeResize="0"/>
          <p:nvPr/>
        </p:nvPicPr>
        <p:blipFill rotWithShape="1">
          <a:blip r:embed="rId3">
            <a:alphaModFix/>
          </a:blip>
          <a:srcRect b="0" l="0" r="0" t="0"/>
          <a:stretch/>
        </p:blipFill>
        <p:spPr>
          <a:xfrm rot="3760750">
            <a:off x="6283059" y="2987283"/>
            <a:ext cx="2002458" cy="4559255"/>
          </a:xfrm>
          <a:prstGeom prst="rect">
            <a:avLst/>
          </a:prstGeom>
          <a:noFill/>
          <a:ln>
            <a:noFill/>
          </a:ln>
        </p:spPr>
      </p:pic>
      <p:pic>
        <p:nvPicPr>
          <p:cNvPr id="1681" name="Google Shape;1681;p177"/>
          <p:cNvPicPr preferRelativeResize="0"/>
          <p:nvPr/>
        </p:nvPicPr>
        <p:blipFill rotWithShape="1">
          <a:blip r:embed="rId5">
            <a:alphaModFix/>
          </a:blip>
          <a:srcRect b="0" l="0" r="0" t="0"/>
          <a:stretch/>
        </p:blipFill>
        <p:spPr>
          <a:xfrm rot="5400000">
            <a:off x="3351762" y="2236811"/>
            <a:ext cx="1572000" cy="2036650"/>
          </a:xfrm>
          <a:prstGeom prst="rect">
            <a:avLst/>
          </a:prstGeom>
          <a:noFill/>
          <a:ln>
            <a:noFill/>
          </a:ln>
        </p:spPr>
      </p:pic>
      <p:pic>
        <p:nvPicPr>
          <p:cNvPr id="1682" name="Google Shape;1682;p177"/>
          <p:cNvPicPr preferRelativeResize="0"/>
          <p:nvPr/>
        </p:nvPicPr>
        <p:blipFill>
          <a:blip r:embed="rId8">
            <a:alphaModFix/>
          </a:blip>
          <a:stretch>
            <a:fillRect/>
          </a:stretch>
        </p:blipFill>
        <p:spPr>
          <a:xfrm rot="3900296">
            <a:off x="6369868" y="683844"/>
            <a:ext cx="2386824" cy="4381380"/>
          </a:xfrm>
          <a:prstGeom prst="rect">
            <a:avLst/>
          </a:prstGeom>
          <a:noFill/>
          <a:ln>
            <a:noFill/>
          </a:ln>
        </p:spPr>
      </p:pic>
      <p:sp>
        <p:nvSpPr>
          <p:cNvPr id="1683" name="Google Shape;1683;p177"/>
          <p:cNvSpPr txBox="1"/>
          <p:nvPr>
            <p:ph type="title"/>
          </p:nvPr>
        </p:nvSpPr>
        <p:spPr>
          <a:xfrm flipH="1">
            <a:off x="1117500" y="838200"/>
            <a:ext cx="6909000" cy="11586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1684" name="Google Shape;1684;p177"/>
          <p:cNvPicPr preferRelativeResize="0"/>
          <p:nvPr/>
        </p:nvPicPr>
        <p:blipFill rotWithShape="1">
          <a:blip r:embed="rId2">
            <a:alphaModFix/>
          </a:blip>
          <a:srcRect b="0" l="0" r="0" t="0"/>
          <a:stretch/>
        </p:blipFill>
        <p:spPr>
          <a:xfrm rot="4734819">
            <a:off x="-861188" y="1086136"/>
            <a:ext cx="1924050" cy="4667250"/>
          </a:xfrm>
          <a:prstGeom prst="rect">
            <a:avLst/>
          </a:prstGeom>
          <a:noFill/>
          <a:ln>
            <a:noFill/>
          </a:ln>
        </p:spPr>
      </p:pic>
      <p:pic>
        <p:nvPicPr>
          <p:cNvPr id="1685" name="Google Shape;1685;p177"/>
          <p:cNvPicPr preferRelativeResize="0"/>
          <p:nvPr/>
        </p:nvPicPr>
        <p:blipFill>
          <a:blip r:embed="rId4">
            <a:alphaModFix/>
          </a:blip>
          <a:stretch>
            <a:fillRect/>
          </a:stretch>
        </p:blipFill>
        <p:spPr>
          <a:xfrm>
            <a:off x="503012" y="4252310"/>
            <a:ext cx="1840875" cy="1700025"/>
          </a:xfrm>
          <a:prstGeom prst="rect">
            <a:avLst/>
          </a:prstGeom>
          <a:noFill/>
          <a:ln>
            <a:noFill/>
          </a:ln>
        </p:spPr>
      </p:pic>
      <p:pic>
        <p:nvPicPr>
          <p:cNvPr id="1686" name="Google Shape;1686;p177"/>
          <p:cNvPicPr preferRelativeResize="0"/>
          <p:nvPr/>
        </p:nvPicPr>
        <p:blipFill rotWithShape="1">
          <a:blip r:embed="rId5">
            <a:alphaModFix/>
          </a:blip>
          <a:srcRect b="0" l="0" r="0" t="0"/>
          <a:stretch/>
        </p:blipFill>
        <p:spPr>
          <a:xfrm flipH="1" rot="5400000">
            <a:off x="196737" y="4248586"/>
            <a:ext cx="1572000" cy="2036650"/>
          </a:xfrm>
          <a:prstGeom prst="rect">
            <a:avLst/>
          </a:prstGeom>
          <a:noFill/>
          <a:ln>
            <a:noFill/>
          </a:ln>
        </p:spPr>
      </p:pic>
      <p:pic>
        <p:nvPicPr>
          <p:cNvPr id="1687" name="Google Shape;1687;p177"/>
          <p:cNvPicPr preferRelativeResize="0"/>
          <p:nvPr/>
        </p:nvPicPr>
        <p:blipFill rotWithShape="1">
          <a:blip r:embed="rId3">
            <a:alphaModFix/>
          </a:blip>
          <a:srcRect b="0" l="0" r="0" t="0"/>
          <a:stretch/>
        </p:blipFill>
        <p:spPr>
          <a:xfrm rot="3760750">
            <a:off x="-1204804" y="1537658"/>
            <a:ext cx="2002458" cy="4559255"/>
          </a:xfrm>
          <a:prstGeom prst="rect">
            <a:avLst/>
          </a:prstGeom>
          <a:noFill/>
          <a:ln>
            <a:noFill/>
          </a:ln>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
    <p:spTree>
      <p:nvGrpSpPr>
        <p:cNvPr id="1688" name="Shape 1688"/>
        <p:cNvGrpSpPr/>
        <p:nvPr/>
      </p:nvGrpSpPr>
      <p:grpSpPr>
        <a:xfrm>
          <a:off x="0" y="0"/>
          <a:ext cx="0" cy="0"/>
          <a:chOff x="0" y="0"/>
          <a:chExt cx="0" cy="0"/>
        </a:xfrm>
      </p:grpSpPr>
      <p:sp>
        <p:nvSpPr>
          <p:cNvPr id="1689" name="Google Shape;1689;p178"/>
          <p:cNvSpPr txBox="1"/>
          <p:nvPr>
            <p:ph type="title"/>
          </p:nvPr>
        </p:nvSpPr>
        <p:spPr>
          <a:xfrm>
            <a:off x="909400" y="3204375"/>
            <a:ext cx="216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90" name="Google Shape;1690;p178"/>
          <p:cNvSpPr txBox="1"/>
          <p:nvPr>
            <p:ph idx="1" type="subTitle"/>
          </p:nvPr>
        </p:nvSpPr>
        <p:spPr>
          <a:xfrm>
            <a:off x="909400" y="3572884"/>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691" name="Google Shape;1691;p178"/>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92" name="Google Shape;1692;p178"/>
          <p:cNvSpPr txBox="1"/>
          <p:nvPr>
            <p:ph idx="3" type="title"/>
          </p:nvPr>
        </p:nvSpPr>
        <p:spPr>
          <a:xfrm>
            <a:off x="3487101" y="3204375"/>
            <a:ext cx="216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93" name="Google Shape;1693;p178"/>
          <p:cNvSpPr txBox="1"/>
          <p:nvPr>
            <p:ph idx="4" type="subTitle"/>
          </p:nvPr>
        </p:nvSpPr>
        <p:spPr>
          <a:xfrm>
            <a:off x="3487100" y="3572884"/>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694" name="Google Shape;1694;p178"/>
          <p:cNvSpPr txBox="1"/>
          <p:nvPr>
            <p:ph idx="5" type="title"/>
          </p:nvPr>
        </p:nvSpPr>
        <p:spPr>
          <a:xfrm>
            <a:off x="6064802" y="3204375"/>
            <a:ext cx="216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95" name="Google Shape;1695;p178"/>
          <p:cNvSpPr txBox="1"/>
          <p:nvPr>
            <p:ph idx="6" type="subTitle"/>
          </p:nvPr>
        </p:nvSpPr>
        <p:spPr>
          <a:xfrm>
            <a:off x="6064800" y="3572884"/>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696" name="Google Shape;1696;p178"/>
          <p:cNvPicPr preferRelativeResize="0"/>
          <p:nvPr/>
        </p:nvPicPr>
        <p:blipFill rotWithShape="1">
          <a:blip r:embed="rId2">
            <a:alphaModFix/>
          </a:blip>
          <a:srcRect b="0" l="0" r="0" t="0"/>
          <a:stretch/>
        </p:blipFill>
        <p:spPr>
          <a:xfrm rot="5400000">
            <a:off x="3365525" y="4494600"/>
            <a:ext cx="1393300" cy="1349250"/>
          </a:xfrm>
          <a:prstGeom prst="rect">
            <a:avLst/>
          </a:prstGeom>
          <a:noFill/>
          <a:ln>
            <a:noFill/>
          </a:ln>
        </p:spPr>
      </p:pic>
      <p:pic>
        <p:nvPicPr>
          <p:cNvPr id="1697" name="Google Shape;1697;p178"/>
          <p:cNvPicPr preferRelativeResize="0"/>
          <p:nvPr/>
        </p:nvPicPr>
        <p:blipFill>
          <a:blip r:embed="rId3">
            <a:alphaModFix/>
          </a:blip>
          <a:stretch>
            <a:fillRect/>
          </a:stretch>
        </p:blipFill>
        <p:spPr>
          <a:xfrm rot="-5400000">
            <a:off x="8218200" y="3327325"/>
            <a:ext cx="1659025" cy="1532125"/>
          </a:xfrm>
          <a:prstGeom prst="rect">
            <a:avLst/>
          </a:prstGeom>
          <a:noFill/>
          <a:ln>
            <a:noFill/>
          </a:ln>
        </p:spPr>
      </p:pic>
      <p:pic>
        <p:nvPicPr>
          <p:cNvPr id="1698" name="Google Shape;1698;p178"/>
          <p:cNvPicPr preferRelativeResize="0"/>
          <p:nvPr/>
        </p:nvPicPr>
        <p:blipFill rotWithShape="1">
          <a:blip r:embed="rId4">
            <a:alphaModFix/>
          </a:blip>
          <a:srcRect b="0" l="0" r="0" t="0"/>
          <a:stretch/>
        </p:blipFill>
        <p:spPr>
          <a:xfrm rot="-9355986">
            <a:off x="-232067" y="311450"/>
            <a:ext cx="1328784" cy="3223299"/>
          </a:xfrm>
          <a:prstGeom prst="rect">
            <a:avLst/>
          </a:prstGeom>
          <a:noFill/>
          <a:ln>
            <a:noFill/>
          </a:ln>
        </p:spPr>
      </p:pic>
      <p:pic>
        <p:nvPicPr>
          <p:cNvPr id="1699" name="Google Shape;1699;p178"/>
          <p:cNvPicPr preferRelativeResize="0"/>
          <p:nvPr/>
        </p:nvPicPr>
        <p:blipFill rotWithShape="1">
          <a:blip r:embed="rId5">
            <a:alphaModFix/>
          </a:blip>
          <a:srcRect b="0" l="0" r="0" t="0"/>
          <a:stretch/>
        </p:blipFill>
        <p:spPr>
          <a:xfrm rot="-8611223">
            <a:off x="2644600" y="4491875"/>
            <a:ext cx="2835150" cy="2032750"/>
          </a:xfrm>
          <a:prstGeom prst="rect">
            <a:avLst/>
          </a:prstGeom>
          <a:noFill/>
          <a:ln>
            <a:noFill/>
          </a:ln>
        </p:spPr>
      </p:pic>
      <p:pic>
        <p:nvPicPr>
          <p:cNvPr id="1700" name="Google Shape;1700;p178"/>
          <p:cNvPicPr preferRelativeResize="0"/>
          <p:nvPr/>
        </p:nvPicPr>
        <p:blipFill rotWithShape="1">
          <a:blip r:embed="rId6">
            <a:alphaModFix/>
          </a:blip>
          <a:srcRect b="0" l="0" r="0" t="0"/>
          <a:stretch/>
        </p:blipFill>
        <p:spPr>
          <a:xfrm rot="-5400008">
            <a:off x="7571045" y="-1740127"/>
            <a:ext cx="2002458" cy="4559254"/>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2_1">
    <p:spTree>
      <p:nvGrpSpPr>
        <p:cNvPr id="1701" name="Shape 1701"/>
        <p:cNvGrpSpPr/>
        <p:nvPr/>
      </p:nvGrpSpPr>
      <p:grpSpPr>
        <a:xfrm>
          <a:off x="0" y="0"/>
          <a:ext cx="0" cy="0"/>
          <a:chOff x="0" y="0"/>
          <a:chExt cx="0" cy="0"/>
        </a:xfrm>
      </p:grpSpPr>
      <p:sp>
        <p:nvSpPr>
          <p:cNvPr id="1702" name="Google Shape;1702;p179"/>
          <p:cNvSpPr txBox="1"/>
          <p:nvPr>
            <p:ph type="title"/>
          </p:nvPr>
        </p:nvSpPr>
        <p:spPr>
          <a:xfrm>
            <a:off x="1986650" y="1320550"/>
            <a:ext cx="2748900" cy="572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3" name="Google Shape;1703;p179"/>
          <p:cNvSpPr txBox="1"/>
          <p:nvPr>
            <p:ph idx="1" type="subTitle"/>
          </p:nvPr>
        </p:nvSpPr>
        <p:spPr>
          <a:xfrm>
            <a:off x="1986650" y="1687090"/>
            <a:ext cx="2748900" cy="6774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704" name="Google Shape;1704;p179"/>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05" name="Google Shape;1705;p179"/>
          <p:cNvSpPr txBox="1"/>
          <p:nvPr>
            <p:ph idx="3" type="title"/>
          </p:nvPr>
        </p:nvSpPr>
        <p:spPr>
          <a:xfrm>
            <a:off x="1986651" y="2410105"/>
            <a:ext cx="2748900" cy="572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6" name="Google Shape;1706;p179"/>
          <p:cNvSpPr txBox="1"/>
          <p:nvPr>
            <p:ph idx="4" type="subTitle"/>
          </p:nvPr>
        </p:nvSpPr>
        <p:spPr>
          <a:xfrm>
            <a:off x="1986650" y="2767986"/>
            <a:ext cx="2748900" cy="6774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707" name="Google Shape;1707;p179"/>
          <p:cNvSpPr txBox="1"/>
          <p:nvPr>
            <p:ph idx="5" type="title"/>
          </p:nvPr>
        </p:nvSpPr>
        <p:spPr>
          <a:xfrm>
            <a:off x="1986652" y="3508295"/>
            <a:ext cx="2748900" cy="572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8" name="Google Shape;1708;p179"/>
          <p:cNvSpPr txBox="1"/>
          <p:nvPr>
            <p:ph idx="6" type="subTitle"/>
          </p:nvPr>
        </p:nvSpPr>
        <p:spPr>
          <a:xfrm>
            <a:off x="1986650" y="3870514"/>
            <a:ext cx="2748900" cy="6774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709" name="Google Shape;1709;p179"/>
          <p:cNvPicPr preferRelativeResize="0"/>
          <p:nvPr/>
        </p:nvPicPr>
        <p:blipFill rotWithShape="1">
          <a:blip r:embed="rId2">
            <a:alphaModFix/>
          </a:blip>
          <a:srcRect b="0" l="0" r="0" t="0"/>
          <a:stretch/>
        </p:blipFill>
        <p:spPr>
          <a:xfrm rot="-3282886">
            <a:off x="8609178" y="2736320"/>
            <a:ext cx="1774245" cy="4039661"/>
          </a:xfrm>
          <a:prstGeom prst="rect">
            <a:avLst/>
          </a:prstGeom>
          <a:noFill/>
          <a:ln>
            <a:noFill/>
          </a:ln>
        </p:spPr>
      </p:pic>
      <p:pic>
        <p:nvPicPr>
          <p:cNvPr id="1710" name="Google Shape;1710;p179"/>
          <p:cNvPicPr preferRelativeResize="0"/>
          <p:nvPr/>
        </p:nvPicPr>
        <p:blipFill rotWithShape="1">
          <a:blip r:embed="rId3">
            <a:alphaModFix/>
          </a:blip>
          <a:srcRect b="0" l="0" r="0" t="0"/>
          <a:stretch/>
        </p:blipFill>
        <p:spPr>
          <a:xfrm rot="10800000">
            <a:off x="7797200" y="294118"/>
            <a:ext cx="2504350" cy="1437030"/>
          </a:xfrm>
          <a:prstGeom prst="rect">
            <a:avLst/>
          </a:prstGeom>
          <a:noFill/>
          <a:ln>
            <a:noFill/>
          </a:ln>
        </p:spPr>
      </p:pic>
      <p:pic>
        <p:nvPicPr>
          <p:cNvPr id="1711" name="Google Shape;1711;p179"/>
          <p:cNvPicPr preferRelativeResize="0"/>
          <p:nvPr/>
        </p:nvPicPr>
        <p:blipFill rotWithShape="1">
          <a:blip r:embed="rId4">
            <a:alphaModFix/>
          </a:blip>
          <a:srcRect b="0" l="0" r="0" t="0"/>
          <a:stretch/>
        </p:blipFill>
        <p:spPr>
          <a:xfrm rot="-4500000">
            <a:off x="-1570436" y="1705650"/>
            <a:ext cx="3031284" cy="2173351"/>
          </a:xfrm>
          <a:prstGeom prst="rect">
            <a:avLst/>
          </a:prstGeom>
          <a:noFill/>
          <a:ln>
            <a:noFill/>
          </a:ln>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4">
    <p:spTree>
      <p:nvGrpSpPr>
        <p:cNvPr id="1712" name="Shape 1712"/>
        <p:cNvGrpSpPr/>
        <p:nvPr/>
      </p:nvGrpSpPr>
      <p:grpSpPr>
        <a:xfrm>
          <a:off x="0" y="0"/>
          <a:ext cx="0" cy="0"/>
          <a:chOff x="0" y="0"/>
          <a:chExt cx="0" cy="0"/>
        </a:xfrm>
      </p:grpSpPr>
      <p:sp>
        <p:nvSpPr>
          <p:cNvPr id="1713" name="Google Shape;1713;p180"/>
          <p:cNvSpPr txBox="1"/>
          <p:nvPr>
            <p:ph type="title"/>
          </p:nvPr>
        </p:nvSpPr>
        <p:spPr>
          <a:xfrm>
            <a:off x="757075" y="1306896"/>
            <a:ext cx="2169600" cy="488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1714" name="Google Shape;1714;p180"/>
          <p:cNvSpPr txBox="1"/>
          <p:nvPr>
            <p:ph idx="1" type="subTitle"/>
          </p:nvPr>
        </p:nvSpPr>
        <p:spPr>
          <a:xfrm>
            <a:off x="757075" y="1706026"/>
            <a:ext cx="2169600" cy="8688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715" name="Google Shape;1715;p180"/>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16" name="Google Shape;1716;p180"/>
          <p:cNvSpPr txBox="1"/>
          <p:nvPr>
            <p:ph idx="3" type="title"/>
          </p:nvPr>
        </p:nvSpPr>
        <p:spPr>
          <a:xfrm>
            <a:off x="757075" y="3304764"/>
            <a:ext cx="2169600" cy="488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1717" name="Google Shape;1717;p180"/>
          <p:cNvSpPr txBox="1"/>
          <p:nvPr>
            <p:ph idx="4" type="subTitle"/>
          </p:nvPr>
        </p:nvSpPr>
        <p:spPr>
          <a:xfrm>
            <a:off x="757075" y="3703903"/>
            <a:ext cx="2169600" cy="8457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718" name="Google Shape;1718;p180"/>
          <p:cNvSpPr txBox="1"/>
          <p:nvPr>
            <p:ph idx="5" type="title"/>
          </p:nvPr>
        </p:nvSpPr>
        <p:spPr>
          <a:xfrm>
            <a:off x="6217275" y="1306896"/>
            <a:ext cx="2169600" cy="4887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sz="22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1719" name="Google Shape;1719;p180"/>
          <p:cNvSpPr txBox="1"/>
          <p:nvPr>
            <p:ph idx="6" type="subTitle"/>
          </p:nvPr>
        </p:nvSpPr>
        <p:spPr>
          <a:xfrm>
            <a:off x="6217275" y="1706026"/>
            <a:ext cx="2169600" cy="8688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lgn="r">
              <a:spcBef>
                <a:spcPts val="0"/>
              </a:spcBef>
              <a:spcAft>
                <a:spcPts val="0"/>
              </a:spcAft>
              <a:buSzPts val="1600"/>
              <a:buNone/>
              <a:defRPr/>
            </a:lvl2pPr>
            <a:lvl3pPr lvl="2" algn="r">
              <a:spcBef>
                <a:spcPts val="0"/>
              </a:spcBef>
              <a:spcAft>
                <a:spcPts val="0"/>
              </a:spcAft>
              <a:buSzPts val="1600"/>
              <a:buNone/>
              <a:defRPr/>
            </a:lvl3pPr>
            <a:lvl4pPr lvl="3" algn="r">
              <a:spcBef>
                <a:spcPts val="0"/>
              </a:spcBef>
              <a:spcAft>
                <a:spcPts val="0"/>
              </a:spcAft>
              <a:buSzPts val="1600"/>
              <a:buNone/>
              <a:defRPr/>
            </a:lvl4pPr>
            <a:lvl5pPr lvl="4" algn="r">
              <a:spcBef>
                <a:spcPts val="0"/>
              </a:spcBef>
              <a:spcAft>
                <a:spcPts val="0"/>
              </a:spcAft>
              <a:buSzPts val="1600"/>
              <a:buNone/>
              <a:defRPr/>
            </a:lvl5pPr>
            <a:lvl6pPr lvl="5" algn="r">
              <a:spcBef>
                <a:spcPts val="0"/>
              </a:spcBef>
              <a:spcAft>
                <a:spcPts val="0"/>
              </a:spcAft>
              <a:buSzPts val="1600"/>
              <a:buNone/>
              <a:defRPr/>
            </a:lvl6pPr>
            <a:lvl7pPr lvl="6" algn="r">
              <a:spcBef>
                <a:spcPts val="0"/>
              </a:spcBef>
              <a:spcAft>
                <a:spcPts val="0"/>
              </a:spcAft>
              <a:buSzPts val="1600"/>
              <a:buNone/>
              <a:defRPr/>
            </a:lvl7pPr>
            <a:lvl8pPr lvl="7" algn="r">
              <a:spcBef>
                <a:spcPts val="0"/>
              </a:spcBef>
              <a:spcAft>
                <a:spcPts val="0"/>
              </a:spcAft>
              <a:buSzPts val="1600"/>
              <a:buNone/>
              <a:defRPr/>
            </a:lvl8pPr>
            <a:lvl9pPr lvl="8" algn="r">
              <a:spcBef>
                <a:spcPts val="0"/>
              </a:spcBef>
              <a:spcAft>
                <a:spcPts val="0"/>
              </a:spcAft>
              <a:buSzPts val="1600"/>
              <a:buNone/>
              <a:defRPr/>
            </a:lvl9pPr>
          </a:lstStyle>
          <a:p/>
        </p:txBody>
      </p:sp>
      <p:sp>
        <p:nvSpPr>
          <p:cNvPr id="1720" name="Google Shape;1720;p180"/>
          <p:cNvSpPr txBox="1"/>
          <p:nvPr>
            <p:ph idx="7" type="title"/>
          </p:nvPr>
        </p:nvSpPr>
        <p:spPr>
          <a:xfrm>
            <a:off x="6217275" y="3304764"/>
            <a:ext cx="2169600" cy="4887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sz="22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1721" name="Google Shape;1721;p180"/>
          <p:cNvSpPr txBox="1"/>
          <p:nvPr>
            <p:ph idx="8" type="subTitle"/>
          </p:nvPr>
        </p:nvSpPr>
        <p:spPr>
          <a:xfrm>
            <a:off x="6217275" y="3703903"/>
            <a:ext cx="2169600" cy="8457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lgn="r">
              <a:spcBef>
                <a:spcPts val="0"/>
              </a:spcBef>
              <a:spcAft>
                <a:spcPts val="0"/>
              </a:spcAft>
              <a:buSzPts val="1600"/>
              <a:buNone/>
              <a:defRPr/>
            </a:lvl2pPr>
            <a:lvl3pPr lvl="2" algn="r">
              <a:spcBef>
                <a:spcPts val="0"/>
              </a:spcBef>
              <a:spcAft>
                <a:spcPts val="0"/>
              </a:spcAft>
              <a:buSzPts val="1600"/>
              <a:buNone/>
              <a:defRPr/>
            </a:lvl3pPr>
            <a:lvl4pPr lvl="3" algn="r">
              <a:spcBef>
                <a:spcPts val="0"/>
              </a:spcBef>
              <a:spcAft>
                <a:spcPts val="0"/>
              </a:spcAft>
              <a:buSzPts val="1600"/>
              <a:buNone/>
              <a:defRPr/>
            </a:lvl4pPr>
            <a:lvl5pPr lvl="4" algn="r">
              <a:spcBef>
                <a:spcPts val="0"/>
              </a:spcBef>
              <a:spcAft>
                <a:spcPts val="0"/>
              </a:spcAft>
              <a:buSzPts val="1600"/>
              <a:buNone/>
              <a:defRPr/>
            </a:lvl5pPr>
            <a:lvl6pPr lvl="5" algn="r">
              <a:spcBef>
                <a:spcPts val="0"/>
              </a:spcBef>
              <a:spcAft>
                <a:spcPts val="0"/>
              </a:spcAft>
              <a:buSzPts val="1600"/>
              <a:buNone/>
              <a:defRPr/>
            </a:lvl6pPr>
            <a:lvl7pPr lvl="6" algn="r">
              <a:spcBef>
                <a:spcPts val="0"/>
              </a:spcBef>
              <a:spcAft>
                <a:spcPts val="0"/>
              </a:spcAft>
              <a:buSzPts val="1600"/>
              <a:buNone/>
              <a:defRPr/>
            </a:lvl7pPr>
            <a:lvl8pPr lvl="7" algn="r">
              <a:spcBef>
                <a:spcPts val="0"/>
              </a:spcBef>
              <a:spcAft>
                <a:spcPts val="0"/>
              </a:spcAft>
              <a:buSzPts val="1600"/>
              <a:buNone/>
              <a:defRPr/>
            </a:lvl8pPr>
            <a:lvl9pPr lvl="8" algn="r">
              <a:spcBef>
                <a:spcPts val="0"/>
              </a:spcBef>
              <a:spcAft>
                <a:spcPts val="0"/>
              </a:spcAft>
              <a:buSzPts val="1600"/>
              <a:buNone/>
              <a:defRPr/>
            </a:lvl9pPr>
          </a:lstStyle>
          <a:p/>
        </p:txBody>
      </p:sp>
      <p:pic>
        <p:nvPicPr>
          <p:cNvPr id="1722" name="Google Shape;1722;p180"/>
          <p:cNvPicPr preferRelativeResize="0"/>
          <p:nvPr/>
        </p:nvPicPr>
        <p:blipFill rotWithShape="1">
          <a:blip r:embed="rId2">
            <a:alphaModFix/>
          </a:blip>
          <a:srcRect b="0" l="0" r="0" t="0"/>
          <a:stretch/>
        </p:blipFill>
        <p:spPr>
          <a:xfrm flipH="1" rot="5400000">
            <a:off x="-327025" y="-99117"/>
            <a:ext cx="1179500" cy="1528135"/>
          </a:xfrm>
          <a:prstGeom prst="rect">
            <a:avLst/>
          </a:prstGeom>
          <a:noFill/>
          <a:ln>
            <a:noFill/>
          </a:ln>
        </p:spPr>
      </p:pic>
      <p:pic>
        <p:nvPicPr>
          <p:cNvPr id="1723" name="Google Shape;1723;p180"/>
          <p:cNvPicPr preferRelativeResize="0"/>
          <p:nvPr/>
        </p:nvPicPr>
        <p:blipFill rotWithShape="1">
          <a:blip r:embed="rId3">
            <a:alphaModFix/>
          </a:blip>
          <a:srcRect b="0" l="0" r="0" t="0"/>
          <a:stretch/>
        </p:blipFill>
        <p:spPr>
          <a:xfrm rot="-3">
            <a:off x="8148458" y="2558906"/>
            <a:ext cx="1796434" cy="4090188"/>
          </a:xfrm>
          <a:prstGeom prst="rect">
            <a:avLst/>
          </a:prstGeom>
          <a:noFill/>
          <a:ln>
            <a:noFill/>
          </a:ln>
        </p:spPr>
      </p:pic>
      <p:pic>
        <p:nvPicPr>
          <p:cNvPr id="1724" name="Google Shape;1724;p180"/>
          <p:cNvPicPr preferRelativeResize="0"/>
          <p:nvPr/>
        </p:nvPicPr>
        <p:blipFill rotWithShape="1">
          <a:blip r:embed="rId4">
            <a:alphaModFix/>
          </a:blip>
          <a:srcRect b="0" l="0" r="0" t="0"/>
          <a:stretch/>
        </p:blipFill>
        <p:spPr>
          <a:xfrm flipH="1" rot="-6873762">
            <a:off x="-762358" y="4141272"/>
            <a:ext cx="2309973" cy="1325469"/>
          </a:xfrm>
          <a:prstGeom prst="rect">
            <a:avLst/>
          </a:prstGeom>
          <a:noFill/>
          <a:ln>
            <a:noFill/>
          </a:ln>
        </p:spPr>
      </p:pic>
      <p:pic>
        <p:nvPicPr>
          <p:cNvPr id="1725" name="Google Shape;1725;p180"/>
          <p:cNvPicPr preferRelativeResize="0"/>
          <p:nvPr/>
        </p:nvPicPr>
        <p:blipFill rotWithShape="1">
          <a:blip r:embed="rId4">
            <a:alphaModFix/>
          </a:blip>
          <a:srcRect b="0" l="0" r="0" t="0"/>
          <a:stretch/>
        </p:blipFill>
        <p:spPr>
          <a:xfrm flipH="1" rot="-6873762">
            <a:off x="7891692" y="-338928"/>
            <a:ext cx="2309973" cy="1325469"/>
          </a:xfrm>
          <a:prstGeom prst="rect">
            <a:avLst/>
          </a:prstGeom>
          <a:noFill/>
          <a:ln>
            <a:noFill/>
          </a:ln>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1726" name="Shape 1726"/>
        <p:cNvGrpSpPr/>
        <p:nvPr/>
      </p:nvGrpSpPr>
      <p:grpSpPr>
        <a:xfrm>
          <a:off x="0" y="0"/>
          <a:ext cx="0" cy="0"/>
          <a:chOff x="0" y="0"/>
          <a:chExt cx="0" cy="0"/>
        </a:xfrm>
      </p:grpSpPr>
      <p:sp>
        <p:nvSpPr>
          <p:cNvPr id="1727" name="Google Shape;1727;p181"/>
          <p:cNvSpPr txBox="1"/>
          <p:nvPr>
            <p:ph type="title"/>
          </p:nvPr>
        </p:nvSpPr>
        <p:spPr>
          <a:xfrm>
            <a:off x="1624450" y="1629147"/>
            <a:ext cx="2694000" cy="4215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28" name="Google Shape;1728;p181"/>
          <p:cNvSpPr txBox="1"/>
          <p:nvPr>
            <p:ph idx="1" type="subTitle"/>
          </p:nvPr>
        </p:nvSpPr>
        <p:spPr>
          <a:xfrm>
            <a:off x="1624450" y="1990162"/>
            <a:ext cx="2694000" cy="885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729" name="Google Shape;1729;p181"/>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30" name="Google Shape;1730;p181"/>
          <p:cNvSpPr txBox="1"/>
          <p:nvPr>
            <p:ph idx="3" type="title"/>
          </p:nvPr>
        </p:nvSpPr>
        <p:spPr>
          <a:xfrm>
            <a:off x="4825396" y="1629147"/>
            <a:ext cx="2694000" cy="4215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31" name="Google Shape;1731;p181"/>
          <p:cNvSpPr txBox="1"/>
          <p:nvPr>
            <p:ph idx="4" type="subTitle"/>
          </p:nvPr>
        </p:nvSpPr>
        <p:spPr>
          <a:xfrm>
            <a:off x="4825389" y="1990162"/>
            <a:ext cx="2694000" cy="8853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732" name="Google Shape;1732;p181"/>
          <p:cNvSpPr txBox="1"/>
          <p:nvPr>
            <p:ph idx="5" type="title"/>
          </p:nvPr>
        </p:nvSpPr>
        <p:spPr>
          <a:xfrm>
            <a:off x="1624450" y="2998172"/>
            <a:ext cx="2694000" cy="4215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33" name="Google Shape;1733;p181"/>
          <p:cNvSpPr txBox="1"/>
          <p:nvPr>
            <p:ph idx="6" type="subTitle"/>
          </p:nvPr>
        </p:nvSpPr>
        <p:spPr>
          <a:xfrm>
            <a:off x="1624450" y="3364383"/>
            <a:ext cx="2694000" cy="885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734" name="Google Shape;1734;p181"/>
          <p:cNvSpPr txBox="1"/>
          <p:nvPr>
            <p:ph idx="7" type="title"/>
          </p:nvPr>
        </p:nvSpPr>
        <p:spPr>
          <a:xfrm>
            <a:off x="4825396" y="2998172"/>
            <a:ext cx="2694000" cy="4215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35" name="Google Shape;1735;p181"/>
          <p:cNvSpPr txBox="1"/>
          <p:nvPr>
            <p:ph idx="8" type="subTitle"/>
          </p:nvPr>
        </p:nvSpPr>
        <p:spPr>
          <a:xfrm>
            <a:off x="4825389" y="3364383"/>
            <a:ext cx="2694000" cy="8853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736" name="Google Shape;1736;p181"/>
          <p:cNvPicPr preferRelativeResize="0"/>
          <p:nvPr/>
        </p:nvPicPr>
        <p:blipFill rotWithShape="1">
          <a:blip r:embed="rId2">
            <a:alphaModFix/>
          </a:blip>
          <a:srcRect b="0" l="0" r="0" t="0"/>
          <a:stretch/>
        </p:blipFill>
        <p:spPr>
          <a:xfrm rot="7138799">
            <a:off x="7705970" y="-1163991"/>
            <a:ext cx="1449612" cy="3300532"/>
          </a:xfrm>
          <a:prstGeom prst="rect">
            <a:avLst/>
          </a:prstGeom>
          <a:noFill/>
          <a:ln>
            <a:noFill/>
          </a:ln>
        </p:spPr>
      </p:pic>
      <p:pic>
        <p:nvPicPr>
          <p:cNvPr id="1737" name="Google Shape;1737;p181"/>
          <p:cNvPicPr preferRelativeResize="0"/>
          <p:nvPr/>
        </p:nvPicPr>
        <p:blipFill rotWithShape="1">
          <a:blip r:embed="rId3">
            <a:alphaModFix/>
          </a:blip>
          <a:srcRect b="0" l="0" r="0" t="0"/>
          <a:stretch/>
        </p:blipFill>
        <p:spPr>
          <a:xfrm rot="5400000">
            <a:off x="-616525" y="385275"/>
            <a:ext cx="1393300" cy="1349250"/>
          </a:xfrm>
          <a:prstGeom prst="rect">
            <a:avLst/>
          </a:prstGeom>
          <a:noFill/>
          <a:ln>
            <a:noFill/>
          </a:ln>
        </p:spPr>
      </p:pic>
      <p:pic>
        <p:nvPicPr>
          <p:cNvPr id="1738" name="Google Shape;1738;p181"/>
          <p:cNvPicPr preferRelativeResize="0"/>
          <p:nvPr/>
        </p:nvPicPr>
        <p:blipFill rotWithShape="1">
          <a:blip r:embed="rId4">
            <a:alphaModFix/>
          </a:blip>
          <a:srcRect b="0" l="0" r="0" t="0"/>
          <a:stretch/>
        </p:blipFill>
        <p:spPr>
          <a:xfrm rot="-5400000">
            <a:off x="5172175" y="3734100"/>
            <a:ext cx="1315650" cy="3191450"/>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3">
    <p:spTree>
      <p:nvGrpSpPr>
        <p:cNvPr id="1739" name="Shape 1739"/>
        <p:cNvGrpSpPr/>
        <p:nvPr/>
      </p:nvGrpSpPr>
      <p:grpSpPr>
        <a:xfrm>
          <a:off x="0" y="0"/>
          <a:ext cx="0" cy="0"/>
          <a:chOff x="0" y="0"/>
          <a:chExt cx="0" cy="0"/>
        </a:xfrm>
      </p:grpSpPr>
      <p:sp>
        <p:nvSpPr>
          <p:cNvPr id="1740" name="Google Shape;1740;p182"/>
          <p:cNvSpPr txBox="1"/>
          <p:nvPr>
            <p:ph type="title"/>
          </p:nvPr>
        </p:nvSpPr>
        <p:spPr>
          <a:xfrm>
            <a:off x="909500" y="1525322"/>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41" name="Google Shape;1741;p182"/>
          <p:cNvSpPr txBox="1"/>
          <p:nvPr>
            <p:ph idx="1" type="subTitle"/>
          </p:nvPr>
        </p:nvSpPr>
        <p:spPr>
          <a:xfrm>
            <a:off x="909500" y="1899670"/>
            <a:ext cx="2169600" cy="697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742" name="Google Shape;1742;p182"/>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43" name="Google Shape;1743;p182"/>
          <p:cNvSpPr txBox="1"/>
          <p:nvPr>
            <p:ph idx="3" type="title"/>
          </p:nvPr>
        </p:nvSpPr>
        <p:spPr>
          <a:xfrm>
            <a:off x="3487200" y="1525325"/>
            <a:ext cx="2169600" cy="3813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44" name="Google Shape;1744;p182"/>
          <p:cNvSpPr txBox="1"/>
          <p:nvPr>
            <p:ph idx="4" type="subTitle"/>
          </p:nvPr>
        </p:nvSpPr>
        <p:spPr>
          <a:xfrm>
            <a:off x="3487200" y="1895925"/>
            <a:ext cx="2169600" cy="697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745" name="Google Shape;1745;p182"/>
          <p:cNvSpPr txBox="1"/>
          <p:nvPr>
            <p:ph idx="5" type="title"/>
          </p:nvPr>
        </p:nvSpPr>
        <p:spPr>
          <a:xfrm>
            <a:off x="6064900" y="1525325"/>
            <a:ext cx="2169600" cy="3813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46" name="Google Shape;1746;p182"/>
          <p:cNvSpPr txBox="1"/>
          <p:nvPr>
            <p:ph idx="6" type="subTitle"/>
          </p:nvPr>
        </p:nvSpPr>
        <p:spPr>
          <a:xfrm>
            <a:off x="6064900" y="1895925"/>
            <a:ext cx="2169600" cy="697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747" name="Google Shape;1747;p182"/>
          <p:cNvSpPr txBox="1"/>
          <p:nvPr>
            <p:ph idx="7" type="title"/>
          </p:nvPr>
        </p:nvSpPr>
        <p:spPr>
          <a:xfrm>
            <a:off x="2198450" y="3023347"/>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48" name="Google Shape;1748;p182"/>
          <p:cNvSpPr txBox="1"/>
          <p:nvPr>
            <p:ph idx="8" type="subTitle"/>
          </p:nvPr>
        </p:nvSpPr>
        <p:spPr>
          <a:xfrm>
            <a:off x="2198450" y="3397695"/>
            <a:ext cx="2169600" cy="6975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749" name="Google Shape;1749;p182"/>
          <p:cNvSpPr txBox="1"/>
          <p:nvPr>
            <p:ph idx="9" type="title"/>
          </p:nvPr>
        </p:nvSpPr>
        <p:spPr>
          <a:xfrm>
            <a:off x="4776150" y="3023347"/>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50" name="Google Shape;1750;p182"/>
          <p:cNvSpPr txBox="1"/>
          <p:nvPr>
            <p:ph idx="13" type="subTitle"/>
          </p:nvPr>
        </p:nvSpPr>
        <p:spPr>
          <a:xfrm>
            <a:off x="4776151" y="3397695"/>
            <a:ext cx="2169600" cy="697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751" name="Google Shape;1751;p182"/>
          <p:cNvPicPr preferRelativeResize="0"/>
          <p:nvPr/>
        </p:nvPicPr>
        <p:blipFill rotWithShape="1">
          <a:blip r:embed="rId2">
            <a:alphaModFix/>
          </a:blip>
          <a:srcRect b="0" l="0" r="0" t="0"/>
          <a:stretch/>
        </p:blipFill>
        <p:spPr>
          <a:xfrm rot="6199968">
            <a:off x="-234025" y="3712198"/>
            <a:ext cx="1858776" cy="1800008"/>
          </a:xfrm>
          <a:prstGeom prst="rect">
            <a:avLst/>
          </a:prstGeom>
          <a:noFill/>
          <a:ln>
            <a:noFill/>
          </a:ln>
        </p:spPr>
      </p:pic>
      <p:pic>
        <p:nvPicPr>
          <p:cNvPr id="1752" name="Google Shape;1752;p182"/>
          <p:cNvPicPr preferRelativeResize="0"/>
          <p:nvPr/>
        </p:nvPicPr>
        <p:blipFill rotWithShape="1">
          <a:blip r:embed="rId3">
            <a:alphaModFix/>
          </a:blip>
          <a:srcRect b="0" l="0" r="0" t="0"/>
          <a:stretch/>
        </p:blipFill>
        <p:spPr>
          <a:xfrm rot="-7811237">
            <a:off x="-1300104" y="3696376"/>
            <a:ext cx="3782333" cy="2711845"/>
          </a:xfrm>
          <a:prstGeom prst="rect">
            <a:avLst/>
          </a:prstGeom>
          <a:noFill/>
          <a:ln>
            <a:noFill/>
          </a:ln>
        </p:spPr>
      </p:pic>
      <p:pic>
        <p:nvPicPr>
          <p:cNvPr id="1753" name="Google Shape;1753;p182"/>
          <p:cNvPicPr preferRelativeResize="0"/>
          <p:nvPr/>
        </p:nvPicPr>
        <p:blipFill rotWithShape="1">
          <a:blip r:embed="rId2">
            <a:alphaModFix/>
          </a:blip>
          <a:srcRect b="0" l="0" r="0" t="0"/>
          <a:stretch/>
        </p:blipFill>
        <p:spPr>
          <a:xfrm flipH="1" rot="-6199968">
            <a:off x="7533836" y="3712198"/>
            <a:ext cx="1858776" cy="1800008"/>
          </a:xfrm>
          <a:prstGeom prst="rect">
            <a:avLst/>
          </a:prstGeom>
          <a:noFill/>
          <a:ln>
            <a:noFill/>
          </a:ln>
        </p:spPr>
      </p:pic>
      <p:pic>
        <p:nvPicPr>
          <p:cNvPr id="1754" name="Google Shape;1754;p182"/>
          <p:cNvPicPr preferRelativeResize="0"/>
          <p:nvPr/>
        </p:nvPicPr>
        <p:blipFill rotWithShape="1">
          <a:blip r:embed="rId3">
            <a:alphaModFix/>
          </a:blip>
          <a:srcRect b="0" l="0" r="0" t="0"/>
          <a:stretch/>
        </p:blipFill>
        <p:spPr>
          <a:xfrm flipH="1" rot="7811237">
            <a:off x="6676359" y="3696376"/>
            <a:ext cx="3782333" cy="2711845"/>
          </a:xfrm>
          <a:prstGeom prst="rect">
            <a:avLst/>
          </a:prstGeom>
          <a:noFill/>
          <a:ln>
            <a:noFill/>
          </a:ln>
        </p:spPr>
      </p:pic>
      <p:pic>
        <p:nvPicPr>
          <p:cNvPr id="1755" name="Google Shape;1755;p182"/>
          <p:cNvPicPr preferRelativeResize="0"/>
          <p:nvPr/>
        </p:nvPicPr>
        <p:blipFill rotWithShape="1">
          <a:blip r:embed="rId4">
            <a:alphaModFix/>
          </a:blip>
          <a:srcRect b="0" l="0" r="0" t="0"/>
          <a:stretch/>
        </p:blipFill>
        <p:spPr>
          <a:xfrm flipH="1" rot="10800000">
            <a:off x="7789500" y="-310000"/>
            <a:ext cx="1572000" cy="2036650"/>
          </a:xfrm>
          <a:prstGeom prst="rect">
            <a:avLst/>
          </a:prstGeom>
          <a:noFill/>
          <a:ln>
            <a:noFill/>
          </a:ln>
        </p:spPr>
      </p:pic>
      <p:pic>
        <p:nvPicPr>
          <p:cNvPr id="1756" name="Google Shape;1756;p182"/>
          <p:cNvPicPr preferRelativeResize="0"/>
          <p:nvPr/>
        </p:nvPicPr>
        <p:blipFill rotWithShape="1">
          <a:blip r:embed="rId5">
            <a:alphaModFix/>
          </a:blip>
          <a:srcRect b="0" l="0" r="0" t="0"/>
          <a:stretch/>
        </p:blipFill>
        <p:spPr>
          <a:xfrm rot="-8859426">
            <a:off x="-497012" y="-346111"/>
            <a:ext cx="2569104" cy="1474162"/>
          </a:xfrm>
          <a:prstGeom prst="rect">
            <a:avLst/>
          </a:prstGeom>
          <a:noFill/>
          <a:ln>
            <a:noFill/>
          </a:ln>
        </p:spPr>
      </p:pic>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5">
    <p:spTree>
      <p:nvGrpSpPr>
        <p:cNvPr id="1757" name="Shape 1757"/>
        <p:cNvGrpSpPr/>
        <p:nvPr/>
      </p:nvGrpSpPr>
      <p:grpSpPr>
        <a:xfrm>
          <a:off x="0" y="0"/>
          <a:ext cx="0" cy="0"/>
          <a:chOff x="0" y="0"/>
          <a:chExt cx="0" cy="0"/>
        </a:xfrm>
      </p:grpSpPr>
      <p:sp>
        <p:nvSpPr>
          <p:cNvPr id="1758" name="Google Shape;1758;p183"/>
          <p:cNvSpPr txBox="1"/>
          <p:nvPr>
            <p:ph type="title"/>
          </p:nvPr>
        </p:nvSpPr>
        <p:spPr>
          <a:xfrm>
            <a:off x="4984225" y="768100"/>
            <a:ext cx="3446400" cy="1127400"/>
          </a:xfrm>
          <a:prstGeom prst="rect">
            <a:avLst/>
          </a:prstGeom>
        </p:spPr>
        <p:txBody>
          <a:bodyPr anchorCtr="0" anchor="t"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759" name="Google Shape;1759;p183"/>
          <p:cNvPicPr preferRelativeResize="0"/>
          <p:nvPr/>
        </p:nvPicPr>
        <p:blipFill rotWithShape="1">
          <a:blip r:embed="rId2">
            <a:alphaModFix/>
          </a:blip>
          <a:srcRect b="0" l="0" r="0" t="0"/>
          <a:stretch/>
        </p:blipFill>
        <p:spPr>
          <a:xfrm flipH="1" rot="-10505536">
            <a:off x="6663982" y="1615757"/>
            <a:ext cx="2309973" cy="1325469"/>
          </a:xfrm>
          <a:prstGeom prst="rect">
            <a:avLst/>
          </a:prstGeom>
          <a:noFill/>
          <a:ln>
            <a:noFill/>
          </a:ln>
        </p:spPr>
      </p:pic>
      <p:pic>
        <p:nvPicPr>
          <p:cNvPr id="1760" name="Google Shape;1760;p183"/>
          <p:cNvPicPr preferRelativeResize="0"/>
          <p:nvPr/>
        </p:nvPicPr>
        <p:blipFill rotWithShape="1">
          <a:blip r:embed="rId3">
            <a:alphaModFix/>
          </a:blip>
          <a:srcRect b="0" l="0" r="0" t="0"/>
          <a:stretch/>
        </p:blipFill>
        <p:spPr>
          <a:xfrm flipH="1" rot="-2231359">
            <a:off x="4793010" y="2004157"/>
            <a:ext cx="1655192" cy="1602859"/>
          </a:xfrm>
          <a:prstGeom prst="rect">
            <a:avLst/>
          </a:prstGeom>
          <a:noFill/>
          <a:ln>
            <a:noFill/>
          </a:ln>
        </p:spPr>
      </p:pic>
      <p:pic>
        <p:nvPicPr>
          <p:cNvPr id="1761" name="Google Shape;1761;p183"/>
          <p:cNvPicPr preferRelativeResize="0"/>
          <p:nvPr/>
        </p:nvPicPr>
        <p:blipFill rotWithShape="1">
          <a:blip r:embed="rId4">
            <a:alphaModFix/>
          </a:blip>
          <a:srcRect b="0" l="0" r="0" t="0"/>
          <a:stretch/>
        </p:blipFill>
        <p:spPr>
          <a:xfrm flipH="1" rot="-3830222">
            <a:off x="5663599" y="1070997"/>
            <a:ext cx="1733750" cy="39474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0">
    <p:spTree>
      <p:nvGrpSpPr>
        <p:cNvPr id="166" name="Shape 166"/>
        <p:cNvGrpSpPr/>
        <p:nvPr/>
      </p:nvGrpSpPr>
      <p:grpSpPr>
        <a:xfrm>
          <a:off x="0" y="0"/>
          <a:ext cx="0" cy="0"/>
          <a:chOff x="0" y="0"/>
          <a:chExt cx="0" cy="0"/>
        </a:xfrm>
      </p:grpSpPr>
      <p:sp>
        <p:nvSpPr>
          <p:cNvPr id="167" name="Google Shape;167;p19"/>
          <p:cNvSpPr txBox="1"/>
          <p:nvPr>
            <p:ph type="title"/>
          </p:nvPr>
        </p:nvSpPr>
        <p:spPr>
          <a:xfrm>
            <a:off x="988581" y="1246806"/>
            <a:ext cx="2169600" cy="449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2200"/>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168" name="Google Shape;168;p19"/>
          <p:cNvSpPr txBox="1"/>
          <p:nvPr>
            <p:ph idx="1" type="subTitle"/>
          </p:nvPr>
        </p:nvSpPr>
        <p:spPr>
          <a:xfrm>
            <a:off x="988581" y="1603842"/>
            <a:ext cx="2169600" cy="885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9" name="Google Shape;169;p19"/>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0" name="Google Shape;170;p19"/>
          <p:cNvSpPr txBox="1"/>
          <p:nvPr>
            <p:ph idx="3" type="title"/>
          </p:nvPr>
        </p:nvSpPr>
        <p:spPr>
          <a:xfrm>
            <a:off x="988581" y="3123387"/>
            <a:ext cx="2169600" cy="449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2200"/>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171" name="Google Shape;171;p19"/>
          <p:cNvSpPr txBox="1"/>
          <p:nvPr>
            <p:ph idx="4" type="subTitle"/>
          </p:nvPr>
        </p:nvSpPr>
        <p:spPr>
          <a:xfrm>
            <a:off x="988581" y="3480422"/>
            <a:ext cx="2169600" cy="885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2" name="Google Shape;172;p19"/>
          <p:cNvSpPr txBox="1"/>
          <p:nvPr>
            <p:ph idx="5" type="title"/>
          </p:nvPr>
        </p:nvSpPr>
        <p:spPr>
          <a:xfrm>
            <a:off x="3372606" y="1246819"/>
            <a:ext cx="2169600" cy="449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2200"/>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173" name="Google Shape;173;p19"/>
          <p:cNvSpPr txBox="1"/>
          <p:nvPr>
            <p:ph idx="6" type="subTitle"/>
          </p:nvPr>
        </p:nvSpPr>
        <p:spPr>
          <a:xfrm>
            <a:off x="3372606" y="1603854"/>
            <a:ext cx="2169600" cy="885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174" name="Google Shape;174;p19"/>
          <p:cNvPicPr preferRelativeResize="0"/>
          <p:nvPr/>
        </p:nvPicPr>
        <p:blipFill rotWithShape="1">
          <a:blip r:embed="rId2">
            <a:alphaModFix/>
          </a:blip>
          <a:srcRect b="0" l="0" r="0" t="0"/>
          <a:stretch/>
        </p:blipFill>
        <p:spPr>
          <a:xfrm rot="3546976">
            <a:off x="-485442" y="-1198569"/>
            <a:ext cx="1796434" cy="4090188"/>
          </a:xfrm>
          <a:prstGeom prst="rect">
            <a:avLst/>
          </a:prstGeom>
          <a:noFill/>
          <a:ln>
            <a:noFill/>
          </a:ln>
        </p:spPr>
      </p:pic>
      <p:pic>
        <p:nvPicPr>
          <p:cNvPr id="175" name="Google Shape;175;p19"/>
          <p:cNvPicPr preferRelativeResize="0"/>
          <p:nvPr/>
        </p:nvPicPr>
        <p:blipFill rotWithShape="1">
          <a:blip r:embed="rId3">
            <a:alphaModFix/>
          </a:blip>
          <a:srcRect b="0" l="0" r="0" t="0"/>
          <a:stretch/>
        </p:blipFill>
        <p:spPr>
          <a:xfrm flipH="1" rot="10800000">
            <a:off x="7789500" y="-310000"/>
            <a:ext cx="1572000" cy="2036650"/>
          </a:xfrm>
          <a:prstGeom prst="rect">
            <a:avLst/>
          </a:prstGeom>
          <a:noFill/>
          <a:ln>
            <a:noFill/>
          </a:ln>
        </p:spPr>
      </p:pic>
      <p:sp>
        <p:nvSpPr>
          <p:cNvPr id="176" name="Google Shape;176;p19"/>
          <p:cNvSpPr txBox="1"/>
          <p:nvPr>
            <p:ph idx="7" type="title"/>
          </p:nvPr>
        </p:nvSpPr>
        <p:spPr>
          <a:xfrm>
            <a:off x="3373394" y="3139512"/>
            <a:ext cx="2169600" cy="449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2200"/>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177" name="Google Shape;177;p19"/>
          <p:cNvSpPr txBox="1"/>
          <p:nvPr>
            <p:ph idx="8" type="subTitle"/>
          </p:nvPr>
        </p:nvSpPr>
        <p:spPr>
          <a:xfrm>
            <a:off x="3373394" y="3496547"/>
            <a:ext cx="2169600" cy="885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178" name="Google Shape;178;p19"/>
          <p:cNvPicPr preferRelativeResize="0"/>
          <p:nvPr/>
        </p:nvPicPr>
        <p:blipFill rotWithShape="1">
          <a:blip r:embed="rId4">
            <a:alphaModFix/>
          </a:blip>
          <a:srcRect b="0" l="0" r="0" t="0"/>
          <a:stretch/>
        </p:blipFill>
        <p:spPr>
          <a:xfrm rot="-6180706">
            <a:off x="5385563" y="2105288"/>
            <a:ext cx="2059525" cy="4995800"/>
          </a:xfrm>
          <a:prstGeom prst="rect">
            <a:avLst/>
          </a:prstGeom>
          <a:noFill/>
          <a:ln>
            <a:noFill/>
          </a:ln>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6">
    <p:spTree>
      <p:nvGrpSpPr>
        <p:cNvPr id="1762" name="Shape 1762"/>
        <p:cNvGrpSpPr/>
        <p:nvPr/>
      </p:nvGrpSpPr>
      <p:grpSpPr>
        <a:xfrm>
          <a:off x="0" y="0"/>
          <a:ext cx="0" cy="0"/>
          <a:chOff x="0" y="0"/>
          <a:chExt cx="0" cy="0"/>
        </a:xfrm>
      </p:grpSpPr>
      <p:sp>
        <p:nvSpPr>
          <p:cNvPr id="1763" name="Google Shape;1763;p184"/>
          <p:cNvSpPr txBox="1"/>
          <p:nvPr>
            <p:ph type="title"/>
          </p:nvPr>
        </p:nvSpPr>
        <p:spPr>
          <a:xfrm>
            <a:off x="909500" y="2823375"/>
            <a:ext cx="21696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64" name="Google Shape;1764;p184"/>
          <p:cNvSpPr txBox="1"/>
          <p:nvPr>
            <p:ph idx="1" type="subTitle"/>
          </p:nvPr>
        </p:nvSpPr>
        <p:spPr>
          <a:xfrm>
            <a:off x="909500" y="3222500"/>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765" name="Google Shape;1765;p184"/>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66" name="Google Shape;1766;p184"/>
          <p:cNvSpPr txBox="1"/>
          <p:nvPr>
            <p:ph idx="3" type="title"/>
          </p:nvPr>
        </p:nvSpPr>
        <p:spPr>
          <a:xfrm>
            <a:off x="3487200" y="2823375"/>
            <a:ext cx="21696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67" name="Google Shape;1767;p184"/>
          <p:cNvSpPr txBox="1"/>
          <p:nvPr>
            <p:ph idx="4" type="subTitle"/>
          </p:nvPr>
        </p:nvSpPr>
        <p:spPr>
          <a:xfrm>
            <a:off x="3487200" y="3222500"/>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768" name="Google Shape;1768;p184"/>
          <p:cNvSpPr txBox="1"/>
          <p:nvPr>
            <p:ph idx="5" type="title"/>
          </p:nvPr>
        </p:nvSpPr>
        <p:spPr>
          <a:xfrm>
            <a:off x="6064900" y="2823375"/>
            <a:ext cx="21696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69" name="Google Shape;1769;p184"/>
          <p:cNvSpPr txBox="1"/>
          <p:nvPr>
            <p:ph idx="6" type="subTitle"/>
          </p:nvPr>
        </p:nvSpPr>
        <p:spPr>
          <a:xfrm>
            <a:off x="6064900" y="3222500"/>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770" name="Google Shape;1770;p184"/>
          <p:cNvPicPr preferRelativeResize="0"/>
          <p:nvPr/>
        </p:nvPicPr>
        <p:blipFill rotWithShape="1">
          <a:blip r:embed="rId2">
            <a:alphaModFix/>
          </a:blip>
          <a:srcRect b="0" l="0" r="0" t="0"/>
          <a:stretch/>
        </p:blipFill>
        <p:spPr>
          <a:xfrm rot="5400000">
            <a:off x="3365525" y="4494600"/>
            <a:ext cx="1393300" cy="1349250"/>
          </a:xfrm>
          <a:prstGeom prst="rect">
            <a:avLst/>
          </a:prstGeom>
          <a:noFill/>
          <a:ln>
            <a:noFill/>
          </a:ln>
        </p:spPr>
      </p:pic>
      <p:pic>
        <p:nvPicPr>
          <p:cNvPr id="1771" name="Google Shape;1771;p184"/>
          <p:cNvPicPr preferRelativeResize="0"/>
          <p:nvPr/>
        </p:nvPicPr>
        <p:blipFill>
          <a:blip r:embed="rId3">
            <a:alphaModFix/>
          </a:blip>
          <a:stretch>
            <a:fillRect/>
          </a:stretch>
        </p:blipFill>
        <p:spPr>
          <a:xfrm flipH="1" rot="5400000">
            <a:off x="-894996" y="3327325"/>
            <a:ext cx="1659025" cy="1532125"/>
          </a:xfrm>
          <a:prstGeom prst="rect">
            <a:avLst/>
          </a:prstGeom>
          <a:noFill/>
          <a:ln>
            <a:noFill/>
          </a:ln>
        </p:spPr>
      </p:pic>
      <p:pic>
        <p:nvPicPr>
          <p:cNvPr id="1772" name="Google Shape;1772;p184"/>
          <p:cNvPicPr preferRelativeResize="0"/>
          <p:nvPr/>
        </p:nvPicPr>
        <p:blipFill rotWithShape="1">
          <a:blip r:embed="rId4">
            <a:alphaModFix/>
          </a:blip>
          <a:srcRect b="0" l="0" r="0" t="0"/>
          <a:stretch/>
        </p:blipFill>
        <p:spPr>
          <a:xfrm flipH="1" rot="9355986">
            <a:off x="7885512" y="311450"/>
            <a:ext cx="1328784" cy="3223299"/>
          </a:xfrm>
          <a:prstGeom prst="rect">
            <a:avLst/>
          </a:prstGeom>
          <a:noFill/>
          <a:ln>
            <a:noFill/>
          </a:ln>
        </p:spPr>
      </p:pic>
      <p:pic>
        <p:nvPicPr>
          <p:cNvPr id="1773" name="Google Shape;1773;p184"/>
          <p:cNvPicPr preferRelativeResize="0"/>
          <p:nvPr/>
        </p:nvPicPr>
        <p:blipFill rotWithShape="1">
          <a:blip r:embed="rId5">
            <a:alphaModFix/>
          </a:blip>
          <a:srcRect b="0" l="0" r="0" t="0"/>
          <a:stretch/>
        </p:blipFill>
        <p:spPr>
          <a:xfrm rot="-5400008">
            <a:off x="-1988630" y="-2484802"/>
            <a:ext cx="2002458" cy="4559254"/>
          </a:xfrm>
          <a:prstGeom prst="rect">
            <a:avLst/>
          </a:prstGeom>
          <a:noFill/>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8">
    <p:spTree>
      <p:nvGrpSpPr>
        <p:cNvPr id="1774" name="Shape 1774"/>
        <p:cNvGrpSpPr/>
        <p:nvPr/>
      </p:nvGrpSpPr>
      <p:grpSpPr>
        <a:xfrm>
          <a:off x="0" y="0"/>
          <a:ext cx="0" cy="0"/>
          <a:chOff x="0" y="0"/>
          <a:chExt cx="0" cy="0"/>
        </a:xfrm>
      </p:grpSpPr>
      <p:pic>
        <p:nvPicPr>
          <p:cNvPr id="1775" name="Google Shape;1775;p185"/>
          <p:cNvPicPr preferRelativeResize="0"/>
          <p:nvPr/>
        </p:nvPicPr>
        <p:blipFill rotWithShape="1">
          <a:blip r:embed="rId2">
            <a:alphaModFix/>
          </a:blip>
          <a:srcRect b="0" l="0" r="0" t="0"/>
          <a:stretch/>
        </p:blipFill>
        <p:spPr>
          <a:xfrm rot="3883291">
            <a:off x="6949222" y="2701194"/>
            <a:ext cx="2569104" cy="1474162"/>
          </a:xfrm>
          <a:prstGeom prst="rect">
            <a:avLst/>
          </a:prstGeom>
          <a:noFill/>
          <a:ln>
            <a:noFill/>
          </a:ln>
        </p:spPr>
      </p:pic>
      <p:pic>
        <p:nvPicPr>
          <p:cNvPr id="1776" name="Google Shape;1776;p185"/>
          <p:cNvPicPr preferRelativeResize="0"/>
          <p:nvPr/>
        </p:nvPicPr>
        <p:blipFill rotWithShape="1">
          <a:blip r:embed="rId3">
            <a:alphaModFix/>
          </a:blip>
          <a:srcRect b="0" l="0" r="0" t="0"/>
          <a:stretch/>
        </p:blipFill>
        <p:spPr>
          <a:xfrm>
            <a:off x="8070088" y="823967"/>
            <a:ext cx="1840875" cy="1782665"/>
          </a:xfrm>
          <a:prstGeom prst="rect">
            <a:avLst/>
          </a:prstGeom>
          <a:noFill/>
          <a:ln>
            <a:noFill/>
          </a:ln>
        </p:spPr>
      </p:pic>
      <p:pic>
        <p:nvPicPr>
          <p:cNvPr id="1777" name="Google Shape;1777;p185"/>
          <p:cNvPicPr preferRelativeResize="0"/>
          <p:nvPr/>
        </p:nvPicPr>
        <p:blipFill rotWithShape="1">
          <a:blip r:embed="rId4">
            <a:alphaModFix/>
          </a:blip>
          <a:srcRect b="0" l="0" r="0" t="0"/>
          <a:stretch/>
        </p:blipFill>
        <p:spPr>
          <a:xfrm rot="-1639246">
            <a:off x="8218900" y="3060775"/>
            <a:ext cx="1733751" cy="3947450"/>
          </a:xfrm>
          <a:prstGeom prst="rect">
            <a:avLst/>
          </a:prstGeom>
          <a:noFill/>
          <a:ln>
            <a:noFill/>
          </a:ln>
        </p:spPr>
      </p:pic>
      <p:pic>
        <p:nvPicPr>
          <p:cNvPr id="1778" name="Google Shape;1778;p185"/>
          <p:cNvPicPr preferRelativeResize="0"/>
          <p:nvPr/>
        </p:nvPicPr>
        <p:blipFill rotWithShape="1">
          <a:blip r:embed="rId3">
            <a:alphaModFix/>
          </a:blip>
          <a:srcRect b="0" l="0" r="0" t="0"/>
          <a:stretch/>
        </p:blipFill>
        <p:spPr>
          <a:xfrm rot="5400000">
            <a:off x="5587037" y="3103483"/>
            <a:ext cx="1947425" cy="1885850"/>
          </a:xfrm>
          <a:prstGeom prst="rect">
            <a:avLst/>
          </a:prstGeom>
          <a:noFill/>
          <a:ln>
            <a:noFill/>
          </a:ln>
        </p:spPr>
      </p:pic>
      <p:pic>
        <p:nvPicPr>
          <p:cNvPr id="1779" name="Google Shape;1779;p185"/>
          <p:cNvPicPr preferRelativeResize="0"/>
          <p:nvPr/>
        </p:nvPicPr>
        <p:blipFill rotWithShape="1">
          <a:blip r:embed="rId5">
            <a:alphaModFix/>
          </a:blip>
          <a:srcRect b="0" l="0" r="0" t="0"/>
          <a:stretch/>
        </p:blipFill>
        <p:spPr>
          <a:xfrm rot="10800000">
            <a:off x="5850653" y="-815900"/>
            <a:ext cx="2927674" cy="2271225"/>
          </a:xfrm>
          <a:prstGeom prst="rect">
            <a:avLst/>
          </a:prstGeom>
          <a:noFill/>
          <a:ln>
            <a:noFill/>
          </a:ln>
        </p:spPr>
      </p:pic>
      <p:pic>
        <p:nvPicPr>
          <p:cNvPr id="1780" name="Google Shape;1780;p185"/>
          <p:cNvPicPr preferRelativeResize="0"/>
          <p:nvPr/>
        </p:nvPicPr>
        <p:blipFill>
          <a:blip r:embed="rId6">
            <a:alphaModFix/>
          </a:blip>
          <a:stretch>
            <a:fillRect/>
          </a:stretch>
        </p:blipFill>
        <p:spPr>
          <a:xfrm rot="7597377">
            <a:off x="5367339" y="1429880"/>
            <a:ext cx="2386824" cy="4381382"/>
          </a:xfrm>
          <a:prstGeom prst="rect">
            <a:avLst/>
          </a:prstGeom>
          <a:noFill/>
          <a:ln>
            <a:noFill/>
          </a:ln>
        </p:spPr>
      </p:pic>
      <p:sp>
        <p:nvSpPr>
          <p:cNvPr id="1781" name="Google Shape;1781;p185"/>
          <p:cNvSpPr txBox="1"/>
          <p:nvPr>
            <p:ph hasCustomPrompt="1" type="title"/>
          </p:nvPr>
        </p:nvSpPr>
        <p:spPr>
          <a:xfrm>
            <a:off x="713225" y="1581200"/>
            <a:ext cx="4437000" cy="1406700"/>
          </a:xfrm>
          <a:prstGeom prst="rect">
            <a:avLst/>
          </a:prstGeom>
        </p:spPr>
        <p:txBody>
          <a:bodyPr anchorCtr="0" anchor="t" bIns="91425" lIns="91425" spcFirstLastPara="1" rIns="91425" wrap="square" tIns="91425">
            <a:noAutofit/>
          </a:bodyPr>
          <a:lstStyle>
            <a:lvl1pPr lvl="0" algn="l">
              <a:spcBef>
                <a:spcPts val="0"/>
              </a:spcBef>
              <a:spcAft>
                <a:spcPts val="0"/>
              </a:spcAft>
              <a:buSzPts val="12000"/>
              <a:buNone/>
              <a:defRPr sz="9600"/>
            </a:lvl1pPr>
            <a:lvl2pPr lvl="1" algn="l">
              <a:spcBef>
                <a:spcPts val="0"/>
              </a:spcBef>
              <a:spcAft>
                <a:spcPts val="0"/>
              </a:spcAft>
              <a:buSzPts val="12000"/>
              <a:buNone/>
              <a:defRPr sz="12000"/>
            </a:lvl2pPr>
            <a:lvl3pPr lvl="2" algn="l">
              <a:spcBef>
                <a:spcPts val="0"/>
              </a:spcBef>
              <a:spcAft>
                <a:spcPts val="0"/>
              </a:spcAft>
              <a:buSzPts val="12000"/>
              <a:buNone/>
              <a:defRPr sz="12000"/>
            </a:lvl3pPr>
            <a:lvl4pPr lvl="3" algn="l">
              <a:spcBef>
                <a:spcPts val="0"/>
              </a:spcBef>
              <a:spcAft>
                <a:spcPts val="0"/>
              </a:spcAft>
              <a:buSzPts val="12000"/>
              <a:buNone/>
              <a:defRPr sz="12000"/>
            </a:lvl4pPr>
            <a:lvl5pPr lvl="4" algn="l">
              <a:spcBef>
                <a:spcPts val="0"/>
              </a:spcBef>
              <a:spcAft>
                <a:spcPts val="0"/>
              </a:spcAft>
              <a:buSzPts val="12000"/>
              <a:buNone/>
              <a:defRPr sz="12000"/>
            </a:lvl5pPr>
            <a:lvl6pPr lvl="5" algn="l">
              <a:spcBef>
                <a:spcPts val="0"/>
              </a:spcBef>
              <a:spcAft>
                <a:spcPts val="0"/>
              </a:spcAft>
              <a:buSzPts val="12000"/>
              <a:buNone/>
              <a:defRPr sz="12000"/>
            </a:lvl6pPr>
            <a:lvl7pPr lvl="6" algn="l">
              <a:spcBef>
                <a:spcPts val="0"/>
              </a:spcBef>
              <a:spcAft>
                <a:spcPts val="0"/>
              </a:spcAft>
              <a:buSzPts val="12000"/>
              <a:buNone/>
              <a:defRPr sz="12000"/>
            </a:lvl7pPr>
            <a:lvl8pPr lvl="7" algn="l">
              <a:spcBef>
                <a:spcPts val="0"/>
              </a:spcBef>
              <a:spcAft>
                <a:spcPts val="0"/>
              </a:spcAft>
              <a:buSzPts val="12000"/>
              <a:buNone/>
              <a:defRPr sz="12000"/>
            </a:lvl8pPr>
            <a:lvl9pPr lvl="8" algn="l">
              <a:spcBef>
                <a:spcPts val="0"/>
              </a:spcBef>
              <a:spcAft>
                <a:spcPts val="0"/>
              </a:spcAft>
              <a:buSzPts val="12000"/>
              <a:buNone/>
              <a:defRPr sz="12000"/>
            </a:lvl9pPr>
          </a:lstStyle>
          <a:p>
            <a:r>
              <a:t>xx%</a:t>
            </a:r>
          </a:p>
        </p:txBody>
      </p:sp>
      <p:sp>
        <p:nvSpPr>
          <p:cNvPr id="1782" name="Google Shape;1782;p185"/>
          <p:cNvSpPr txBox="1"/>
          <p:nvPr>
            <p:ph idx="1" type="body"/>
          </p:nvPr>
        </p:nvSpPr>
        <p:spPr>
          <a:xfrm>
            <a:off x="713225" y="3072700"/>
            <a:ext cx="4437000" cy="489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pic>
        <p:nvPicPr>
          <p:cNvPr id="1783" name="Google Shape;1783;p185"/>
          <p:cNvPicPr preferRelativeResize="0"/>
          <p:nvPr/>
        </p:nvPicPr>
        <p:blipFill rotWithShape="1">
          <a:blip r:embed="rId4">
            <a:alphaModFix/>
          </a:blip>
          <a:srcRect b="0" l="0" r="0" t="0"/>
          <a:stretch/>
        </p:blipFill>
        <p:spPr>
          <a:xfrm rot="-2894983">
            <a:off x="5600400" y="-717375"/>
            <a:ext cx="1733751" cy="3947450"/>
          </a:xfrm>
          <a:prstGeom prst="rect">
            <a:avLst/>
          </a:prstGeom>
          <a:noFill/>
          <a:ln>
            <a:noFill/>
          </a:ln>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9">
    <p:spTree>
      <p:nvGrpSpPr>
        <p:cNvPr id="1784" name="Shape 1784"/>
        <p:cNvGrpSpPr/>
        <p:nvPr/>
      </p:nvGrpSpPr>
      <p:grpSpPr>
        <a:xfrm>
          <a:off x="0" y="0"/>
          <a:ext cx="0" cy="0"/>
          <a:chOff x="0" y="0"/>
          <a:chExt cx="0" cy="0"/>
        </a:xfrm>
      </p:grpSpPr>
      <p:sp>
        <p:nvSpPr>
          <p:cNvPr id="1785" name="Google Shape;1785;p186"/>
          <p:cNvSpPr txBox="1"/>
          <p:nvPr>
            <p:ph type="title"/>
          </p:nvPr>
        </p:nvSpPr>
        <p:spPr>
          <a:xfrm>
            <a:off x="2548800" y="2057313"/>
            <a:ext cx="4046400" cy="6018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86" name="Google Shape;1786;p186"/>
          <p:cNvSpPr txBox="1"/>
          <p:nvPr>
            <p:ph idx="1" type="body"/>
          </p:nvPr>
        </p:nvSpPr>
        <p:spPr>
          <a:xfrm>
            <a:off x="2548800" y="2718094"/>
            <a:ext cx="4046400" cy="14349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pic>
        <p:nvPicPr>
          <p:cNvPr id="1787" name="Google Shape;1787;p186"/>
          <p:cNvPicPr preferRelativeResize="0"/>
          <p:nvPr/>
        </p:nvPicPr>
        <p:blipFill rotWithShape="1">
          <a:blip r:embed="rId2">
            <a:alphaModFix/>
          </a:blip>
          <a:srcRect b="0" l="0" r="0" t="0"/>
          <a:stretch/>
        </p:blipFill>
        <p:spPr>
          <a:xfrm rot="5400000">
            <a:off x="7175112" y="3103483"/>
            <a:ext cx="1947425" cy="1885850"/>
          </a:xfrm>
          <a:prstGeom prst="rect">
            <a:avLst/>
          </a:prstGeom>
          <a:noFill/>
          <a:ln>
            <a:noFill/>
          </a:ln>
        </p:spPr>
      </p:pic>
      <p:pic>
        <p:nvPicPr>
          <p:cNvPr id="1788" name="Google Shape;1788;p186"/>
          <p:cNvPicPr preferRelativeResize="0"/>
          <p:nvPr/>
        </p:nvPicPr>
        <p:blipFill rotWithShape="1">
          <a:blip r:embed="rId3">
            <a:alphaModFix/>
          </a:blip>
          <a:srcRect b="0" l="0" r="0" t="0"/>
          <a:stretch/>
        </p:blipFill>
        <p:spPr>
          <a:xfrm rot="10800000">
            <a:off x="7438728" y="-815900"/>
            <a:ext cx="2927674" cy="2271225"/>
          </a:xfrm>
          <a:prstGeom prst="rect">
            <a:avLst/>
          </a:prstGeom>
          <a:noFill/>
          <a:ln>
            <a:noFill/>
          </a:ln>
        </p:spPr>
      </p:pic>
      <p:pic>
        <p:nvPicPr>
          <p:cNvPr id="1789" name="Google Shape;1789;p186"/>
          <p:cNvPicPr preferRelativeResize="0"/>
          <p:nvPr/>
        </p:nvPicPr>
        <p:blipFill>
          <a:blip r:embed="rId4">
            <a:alphaModFix/>
          </a:blip>
          <a:stretch>
            <a:fillRect/>
          </a:stretch>
        </p:blipFill>
        <p:spPr>
          <a:xfrm rot="7597377">
            <a:off x="6955414" y="1429880"/>
            <a:ext cx="2386824" cy="4381382"/>
          </a:xfrm>
          <a:prstGeom prst="rect">
            <a:avLst/>
          </a:prstGeom>
          <a:noFill/>
          <a:ln>
            <a:noFill/>
          </a:ln>
        </p:spPr>
      </p:pic>
      <p:pic>
        <p:nvPicPr>
          <p:cNvPr id="1790" name="Google Shape;1790;p186"/>
          <p:cNvPicPr preferRelativeResize="0"/>
          <p:nvPr/>
        </p:nvPicPr>
        <p:blipFill rotWithShape="1">
          <a:blip r:embed="rId5">
            <a:alphaModFix/>
          </a:blip>
          <a:srcRect b="0" l="0" r="0" t="0"/>
          <a:stretch/>
        </p:blipFill>
        <p:spPr>
          <a:xfrm rot="-2894983">
            <a:off x="7188475" y="-717375"/>
            <a:ext cx="1733751" cy="3947450"/>
          </a:xfrm>
          <a:prstGeom prst="rect">
            <a:avLst/>
          </a:prstGeom>
          <a:noFill/>
          <a:ln>
            <a:noFill/>
          </a:ln>
        </p:spPr>
      </p:pic>
      <p:pic>
        <p:nvPicPr>
          <p:cNvPr id="1791" name="Google Shape;1791;p186"/>
          <p:cNvPicPr preferRelativeResize="0"/>
          <p:nvPr/>
        </p:nvPicPr>
        <p:blipFill rotWithShape="1">
          <a:blip r:embed="rId6">
            <a:alphaModFix/>
          </a:blip>
          <a:srcRect b="0" l="0" r="0" t="0"/>
          <a:stretch/>
        </p:blipFill>
        <p:spPr>
          <a:xfrm rot="3883291">
            <a:off x="208672" y="2630594"/>
            <a:ext cx="2569104" cy="1474162"/>
          </a:xfrm>
          <a:prstGeom prst="rect">
            <a:avLst/>
          </a:prstGeom>
          <a:noFill/>
          <a:ln>
            <a:noFill/>
          </a:ln>
        </p:spPr>
      </p:pic>
      <p:pic>
        <p:nvPicPr>
          <p:cNvPr id="1792" name="Google Shape;1792;p186"/>
          <p:cNvPicPr preferRelativeResize="0"/>
          <p:nvPr/>
        </p:nvPicPr>
        <p:blipFill rotWithShape="1">
          <a:blip r:embed="rId2">
            <a:alphaModFix/>
          </a:blip>
          <a:srcRect b="0" l="0" r="0" t="0"/>
          <a:stretch/>
        </p:blipFill>
        <p:spPr>
          <a:xfrm rot="5400000">
            <a:off x="-1153513" y="3032883"/>
            <a:ext cx="1947425" cy="1885850"/>
          </a:xfrm>
          <a:prstGeom prst="rect">
            <a:avLst/>
          </a:prstGeom>
          <a:noFill/>
          <a:ln>
            <a:noFill/>
          </a:ln>
        </p:spPr>
      </p:pic>
      <p:pic>
        <p:nvPicPr>
          <p:cNvPr id="1793" name="Google Shape;1793;p186"/>
          <p:cNvPicPr preferRelativeResize="0"/>
          <p:nvPr/>
        </p:nvPicPr>
        <p:blipFill rotWithShape="1">
          <a:blip r:embed="rId3">
            <a:alphaModFix/>
          </a:blip>
          <a:srcRect b="0" l="0" r="0" t="0"/>
          <a:stretch/>
        </p:blipFill>
        <p:spPr>
          <a:xfrm rot="10800000">
            <a:off x="-889897" y="-886500"/>
            <a:ext cx="2927674" cy="2271225"/>
          </a:xfrm>
          <a:prstGeom prst="rect">
            <a:avLst/>
          </a:prstGeom>
          <a:noFill/>
          <a:ln>
            <a:noFill/>
          </a:ln>
        </p:spPr>
      </p:pic>
      <p:pic>
        <p:nvPicPr>
          <p:cNvPr id="1794" name="Google Shape;1794;p186"/>
          <p:cNvPicPr preferRelativeResize="0"/>
          <p:nvPr/>
        </p:nvPicPr>
        <p:blipFill>
          <a:blip r:embed="rId4">
            <a:alphaModFix/>
          </a:blip>
          <a:stretch>
            <a:fillRect/>
          </a:stretch>
        </p:blipFill>
        <p:spPr>
          <a:xfrm rot="7597377">
            <a:off x="-1373211" y="1359280"/>
            <a:ext cx="2386824" cy="4381382"/>
          </a:xfrm>
          <a:prstGeom prst="rect">
            <a:avLst/>
          </a:prstGeom>
          <a:noFill/>
          <a:ln>
            <a:noFill/>
          </a:ln>
        </p:spPr>
      </p:pic>
      <p:pic>
        <p:nvPicPr>
          <p:cNvPr id="1795" name="Google Shape;1795;p186"/>
          <p:cNvPicPr preferRelativeResize="0"/>
          <p:nvPr/>
        </p:nvPicPr>
        <p:blipFill rotWithShape="1">
          <a:blip r:embed="rId5">
            <a:alphaModFix/>
          </a:blip>
          <a:srcRect b="0" l="0" r="0" t="0"/>
          <a:stretch/>
        </p:blipFill>
        <p:spPr>
          <a:xfrm rot="-2894983">
            <a:off x="-1140150" y="-787975"/>
            <a:ext cx="1733751" cy="3947450"/>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_1">
    <p:spTree>
      <p:nvGrpSpPr>
        <p:cNvPr id="1796" name="Shape 1796"/>
        <p:cNvGrpSpPr/>
        <p:nvPr/>
      </p:nvGrpSpPr>
      <p:grpSpPr>
        <a:xfrm>
          <a:off x="0" y="0"/>
          <a:ext cx="0" cy="0"/>
          <a:chOff x="0" y="0"/>
          <a:chExt cx="0" cy="0"/>
        </a:xfrm>
      </p:grpSpPr>
      <p:sp>
        <p:nvSpPr>
          <p:cNvPr id="1797" name="Google Shape;1797;p187"/>
          <p:cNvSpPr txBox="1"/>
          <p:nvPr>
            <p:ph type="title"/>
          </p:nvPr>
        </p:nvSpPr>
        <p:spPr>
          <a:xfrm>
            <a:off x="796825" y="1794475"/>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98" name="Google Shape;1798;p187"/>
          <p:cNvSpPr txBox="1"/>
          <p:nvPr>
            <p:ph idx="1" type="subTitle"/>
          </p:nvPr>
        </p:nvSpPr>
        <p:spPr>
          <a:xfrm>
            <a:off x="796825" y="2162984"/>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799" name="Google Shape;1799;p187"/>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00" name="Google Shape;1800;p187"/>
          <p:cNvSpPr txBox="1"/>
          <p:nvPr>
            <p:ph idx="3" type="title"/>
          </p:nvPr>
        </p:nvSpPr>
        <p:spPr>
          <a:xfrm>
            <a:off x="3374525" y="1794475"/>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801" name="Google Shape;1801;p187"/>
          <p:cNvSpPr txBox="1"/>
          <p:nvPr>
            <p:ph idx="4" type="subTitle"/>
          </p:nvPr>
        </p:nvSpPr>
        <p:spPr>
          <a:xfrm>
            <a:off x="3374525" y="2162984"/>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802" name="Google Shape;1802;p187"/>
          <p:cNvSpPr txBox="1"/>
          <p:nvPr>
            <p:ph idx="5" type="title"/>
          </p:nvPr>
        </p:nvSpPr>
        <p:spPr>
          <a:xfrm>
            <a:off x="796825" y="3472591"/>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803" name="Google Shape;1803;p187"/>
          <p:cNvSpPr txBox="1"/>
          <p:nvPr>
            <p:ph idx="6" type="subTitle"/>
          </p:nvPr>
        </p:nvSpPr>
        <p:spPr>
          <a:xfrm>
            <a:off x="796825" y="3841100"/>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804" name="Google Shape;1804;p187"/>
          <p:cNvSpPr txBox="1"/>
          <p:nvPr>
            <p:ph idx="7" type="title"/>
          </p:nvPr>
        </p:nvSpPr>
        <p:spPr>
          <a:xfrm>
            <a:off x="3374525" y="3472591"/>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805" name="Google Shape;1805;p187"/>
          <p:cNvSpPr txBox="1"/>
          <p:nvPr>
            <p:ph idx="8" type="subTitle"/>
          </p:nvPr>
        </p:nvSpPr>
        <p:spPr>
          <a:xfrm>
            <a:off x="3374525" y="3841100"/>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806" name="Google Shape;1806;p187"/>
          <p:cNvSpPr txBox="1"/>
          <p:nvPr>
            <p:ph idx="9" type="title"/>
          </p:nvPr>
        </p:nvSpPr>
        <p:spPr>
          <a:xfrm>
            <a:off x="5952150" y="1794475"/>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807" name="Google Shape;1807;p187"/>
          <p:cNvSpPr txBox="1"/>
          <p:nvPr>
            <p:ph idx="13" type="subTitle"/>
          </p:nvPr>
        </p:nvSpPr>
        <p:spPr>
          <a:xfrm>
            <a:off x="5952150" y="2162984"/>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808" name="Google Shape;1808;p187"/>
          <p:cNvSpPr txBox="1"/>
          <p:nvPr>
            <p:ph idx="14" type="title"/>
          </p:nvPr>
        </p:nvSpPr>
        <p:spPr>
          <a:xfrm>
            <a:off x="5952150" y="3472591"/>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809" name="Google Shape;1809;p187"/>
          <p:cNvSpPr txBox="1"/>
          <p:nvPr>
            <p:ph idx="15" type="subTitle"/>
          </p:nvPr>
        </p:nvSpPr>
        <p:spPr>
          <a:xfrm>
            <a:off x="5952150" y="3841100"/>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810" name="Google Shape;1810;p187"/>
          <p:cNvPicPr preferRelativeResize="0"/>
          <p:nvPr/>
        </p:nvPicPr>
        <p:blipFill rotWithShape="1">
          <a:blip r:embed="rId2">
            <a:alphaModFix/>
          </a:blip>
          <a:srcRect b="0" l="0" r="0" t="0"/>
          <a:stretch/>
        </p:blipFill>
        <p:spPr>
          <a:xfrm rot="-10059469">
            <a:off x="-250407" y="191408"/>
            <a:ext cx="1320763" cy="3203783"/>
          </a:xfrm>
          <a:prstGeom prst="rect">
            <a:avLst/>
          </a:prstGeom>
          <a:noFill/>
          <a:ln>
            <a:noFill/>
          </a:ln>
        </p:spPr>
      </p:pic>
      <p:pic>
        <p:nvPicPr>
          <p:cNvPr id="1811" name="Google Shape;1811;p187"/>
          <p:cNvPicPr preferRelativeResize="0"/>
          <p:nvPr/>
        </p:nvPicPr>
        <p:blipFill rotWithShape="1">
          <a:blip r:embed="rId3">
            <a:alphaModFix/>
          </a:blip>
          <a:srcRect b="0" l="0" r="0" t="0"/>
          <a:stretch/>
        </p:blipFill>
        <p:spPr>
          <a:xfrm flipH="1" rot="5400000">
            <a:off x="-327025" y="-99117"/>
            <a:ext cx="1179500" cy="1528135"/>
          </a:xfrm>
          <a:prstGeom prst="rect">
            <a:avLst/>
          </a:prstGeom>
          <a:noFill/>
          <a:ln>
            <a:noFill/>
          </a:ln>
        </p:spPr>
      </p:pic>
      <p:pic>
        <p:nvPicPr>
          <p:cNvPr id="1812" name="Google Shape;1812;p187"/>
          <p:cNvPicPr preferRelativeResize="0"/>
          <p:nvPr/>
        </p:nvPicPr>
        <p:blipFill rotWithShape="1">
          <a:blip r:embed="rId4">
            <a:alphaModFix/>
          </a:blip>
          <a:srcRect b="0" l="0" r="0" t="0"/>
          <a:stretch/>
        </p:blipFill>
        <p:spPr>
          <a:xfrm rot="-3">
            <a:off x="7978008" y="2558906"/>
            <a:ext cx="1796434" cy="4090188"/>
          </a:xfrm>
          <a:prstGeom prst="rect">
            <a:avLst/>
          </a:prstGeom>
          <a:noFill/>
          <a:ln>
            <a:noFill/>
          </a:ln>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
    <p:spTree>
      <p:nvGrpSpPr>
        <p:cNvPr id="1813" name="Shape 1813"/>
        <p:cNvGrpSpPr/>
        <p:nvPr/>
      </p:nvGrpSpPr>
      <p:grpSpPr>
        <a:xfrm>
          <a:off x="0" y="0"/>
          <a:ext cx="0" cy="0"/>
          <a:chOff x="0" y="0"/>
          <a:chExt cx="0" cy="0"/>
        </a:xfrm>
      </p:grpSpPr>
      <p:sp>
        <p:nvSpPr>
          <p:cNvPr id="1814" name="Google Shape;1814;p188"/>
          <p:cNvSpPr txBox="1"/>
          <p:nvPr>
            <p:ph idx="1" type="subTitle"/>
          </p:nvPr>
        </p:nvSpPr>
        <p:spPr>
          <a:xfrm>
            <a:off x="2640050" y="2283675"/>
            <a:ext cx="3863700" cy="13881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815" name="Google Shape;1815;p188"/>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816" name="Google Shape;1816;p188"/>
          <p:cNvPicPr preferRelativeResize="0"/>
          <p:nvPr/>
        </p:nvPicPr>
        <p:blipFill rotWithShape="1">
          <a:blip r:embed="rId2">
            <a:alphaModFix/>
          </a:blip>
          <a:srcRect b="0" l="0" r="0" t="0"/>
          <a:stretch/>
        </p:blipFill>
        <p:spPr>
          <a:xfrm flipH="1" rot="-3883295">
            <a:off x="183142" y="3147922"/>
            <a:ext cx="2309974" cy="1325469"/>
          </a:xfrm>
          <a:prstGeom prst="rect">
            <a:avLst/>
          </a:prstGeom>
          <a:noFill/>
          <a:ln>
            <a:noFill/>
          </a:ln>
        </p:spPr>
      </p:pic>
      <p:pic>
        <p:nvPicPr>
          <p:cNvPr id="1817" name="Google Shape;1817;p188"/>
          <p:cNvPicPr preferRelativeResize="0"/>
          <p:nvPr/>
        </p:nvPicPr>
        <p:blipFill rotWithShape="1">
          <a:blip r:embed="rId3">
            <a:alphaModFix/>
          </a:blip>
          <a:srcRect b="0" l="0" r="0" t="0"/>
          <a:stretch/>
        </p:blipFill>
        <p:spPr>
          <a:xfrm flipH="1">
            <a:off x="83624" y="1801283"/>
            <a:ext cx="1655192" cy="1602859"/>
          </a:xfrm>
          <a:prstGeom prst="rect">
            <a:avLst/>
          </a:prstGeom>
          <a:noFill/>
          <a:ln>
            <a:noFill/>
          </a:ln>
        </p:spPr>
      </p:pic>
      <p:pic>
        <p:nvPicPr>
          <p:cNvPr id="1818" name="Google Shape;1818;p188"/>
          <p:cNvPicPr preferRelativeResize="0"/>
          <p:nvPr/>
        </p:nvPicPr>
        <p:blipFill rotWithShape="1">
          <a:blip r:embed="rId4">
            <a:alphaModFix/>
          </a:blip>
          <a:srcRect b="0" l="0" r="0" t="0"/>
          <a:stretch/>
        </p:blipFill>
        <p:spPr>
          <a:xfrm flipH="1" rot="1639246">
            <a:off x="-112326" y="-148575"/>
            <a:ext cx="1733751" cy="3947450"/>
          </a:xfrm>
          <a:prstGeom prst="rect">
            <a:avLst/>
          </a:prstGeom>
          <a:noFill/>
          <a:ln>
            <a:noFill/>
          </a:ln>
        </p:spPr>
      </p:pic>
      <p:pic>
        <p:nvPicPr>
          <p:cNvPr id="1819" name="Google Shape;1819;p188"/>
          <p:cNvPicPr preferRelativeResize="0"/>
          <p:nvPr/>
        </p:nvPicPr>
        <p:blipFill>
          <a:blip r:embed="rId5">
            <a:alphaModFix/>
          </a:blip>
          <a:stretch>
            <a:fillRect/>
          </a:stretch>
        </p:blipFill>
        <p:spPr>
          <a:xfrm flipH="1" rot="6057767">
            <a:off x="7202025" y="1933876"/>
            <a:ext cx="1840875" cy="1700025"/>
          </a:xfrm>
          <a:prstGeom prst="rect">
            <a:avLst/>
          </a:prstGeom>
          <a:noFill/>
          <a:ln>
            <a:noFill/>
          </a:ln>
        </p:spPr>
      </p:pic>
      <p:pic>
        <p:nvPicPr>
          <p:cNvPr id="1820" name="Google Shape;1820;p188"/>
          <p:cNvPicPr preferRelativeResize="0"/>
          <p:nvPr/>
        </p:nvPicPr>
        <p:blipFill>
          <a:blip r:embed="rId6">
            <a:alphaModFix/>
          </a:blip>
          <a:stretch>
            <a:fillRect/>
          </a:stretch>
        </p:blipFill>
        <p:spPr>
          <a:xfrm>
            <a:off x="6602325" y="1217667"/>
            <a:ext cx="2386824" cy="4381382"/>
          </a:xfrm>
          <a:prstGeom prst="rect">
            <a:avLst/>
          </a:prstGeom>
          <a:noFill/>
          <a:ln>
            <a:noFill/>
          </a:ln>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
    <p:spTree>
      <p:nvGrpSpPr>
        <p:cNvPr id="1821" name="Shape 1821"/>
        <p:cNvGrpSpPr/>
        <p:nvPr/>
      </p:nvGrpSpPr>
      <p:grpSpPr>
        <a:xfrm>
          <a:off x="0" y="0"/>
          <a:ext cx="0" cy="0"/>
          <a:chOff x="0" y="0"/>
          <a:chExt cx="0" cy="0"/>
        </a:xfrm>
      </p:grpSpPr>
      <p:sp>
        <p:nvSpPr>
          <p:cNvPr id="1822" name="Google Shape;1822;p189"/>
          <p:cNvSpPr txBox="1"/>
          <p:nvPr>
            <p:ph idx="1" type="subTitle"/>
          </p:nvPr>
        </p:nvSpPr>
        <p:spPr>
          <a:xfrm>
            <a:off x="1729425" y="1735225"/>
            <a:ext cx="5685000" cy="28689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Char char="●"/>
              <a:defRPr/>
            </a:lvl1pPr>
            <a:lvl2pPr lvl="1">
              <a:spcBef>
                <a:spcPts val="0"/>
              </a:spcBef>
              <a:spcAft>
                <a:spcPts val="0"/>
              </a:spcAft>
              <a:buSzPts val="1600"/>
              <a:buChar char="○"/>
              <a:defRPr/>
            </a:lvl2pPr>
            <a:lvl3pPr lvl="2">
              <a:spcBef>
                <a:spcPts val="0"/>
              </a:spcBef>
              <a:spcAft>
                <a:spcPts val="0"/>
              </a:spcAft>
              <a:buSzPts val="1600"/>
              <a:buChar char="■"/>
              <a:defRPr/>
            </a:lvl3pPr>
            <a:lvl4pPr lvl="3">
              <a:spcBef>
                <a:spcPts val="0"/>
              </a:spcBef>
              <a:spcAft>
                <a:spcPts val="0"/>
              </a:spcAft>
              <a:buSzPts val="1600"/>
              <a:buChar char="●"/>
              <a:defRPr/>
            </a:lvl4pPr>
            <a:lvl5pPr lvl="4">
              <a:spcBef>
                <a:spcPts val="0"/>
              </a:spcBef>
              <a:spcAft>
                <a:spcPts val="0"/>
              </a:spcAft>
              <a:buSzPts val="1600"/>
              <a:buChar char="○"/>
              <a:defRPr/>
            </a:lvl5pPr>
            <a:lvl6pPr lvl="5">
              <a:spcBef>
                <a:spcPts val="0"/>
              </a:spcBef>
              <a:spcAft>
                <a:spcPts val="0"/>
              </a:spcAft>
              <a:buSzPts val="1600"/>
              <a:buChar char="■"/>
              <a:defRPr/>
            </a:lvl6pPr>
            <a:lvl7pPr lvl="6">
              <a:spcBef>
                <a:spcPts val="0"/>
              </a:spcBef>
              <a:spcAft>
                <a:spcPts val="0"/>
              </a:spcAft>
              <a:buSzPts val="1600"/>
              <a:buChar char="●"/>
              <a:defRPr/>
            </a:lvl7pPr>
            <a:lvl8pPr lvl="7">
              <a:spcBef>
                <a:spcPts val="0"/>
              </a:spcBef>
              <a:spcAft>
                <a:spcPts val="0"/>
              </a:spcAft>
              <a:buSzPts val="1600"/>
              <a:buChar char="○"/>
              <a:defRPr/>
            </a:lvl8pPr>
            <a:lvl9pPr lvl="8">
              <a:spcBef>
                <a:spcPts val="0"/>
              </a:spcBef>
              <a:spcAft>
                <a:spcPts val="0"/>
              </a:spcAft>
              <a:buSzPts val="1600"/>
              <a:buChar char="■"/>
              <a:defRPr/>
            </a:lvl9pPr>
          </a:lstStyle>
          <a:p/>
        </p:txBody>
      </p:sp>
      <p:sp>
        <p:nvSpPr>
          <p:cNvPr id="1823" name="Google Shape;1823;p189"/>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824" name="Google Shape;1824;p189"/>
          <p:cNvPicPr preferRelativeResize="0"/>
          <p:nvPr/>
        </p:nvPicPr>
        <p:blipFill rotWithShape="1">
          <a:blip r:embed="rId2">
            <a:alphaModFix/>
          </a:blip>
          <a:srcRect b="0" l="0" r="0" t="0"/>
          <a:stretch/>
        </p:blipFill>
        <p:spPr>
          <a:xfrm rot="9160750">
            <a:off x="7533060" y="-626757"/>
            <a:ext cx="2002458" cy="4559255"/>
          </a:xfrm>
          <a:prstGeom prst="rect">
            <a:avLst/>
          </a:prstGeom>
          <a:noFill/>
          <a:ln>
            <a:noFill/>
          </a:ln>
        </p:spPr>
      </p:pic>
      <p:pic>
        <p:nvPicPr>
          <p:cNvPr id="1825" name="Google Shape;1825;p189"/>
          <p:cNvPicPr preferRelativeResize="0"/>
          <p:nvPr/>
        </p:nvPicPr>
        <p:blipFill rotWithShape="1">
          <a:blip r:embed="rId3">
            <a:alphaModFix/>
          </a:blip>
          <a:srcRect b="0" l="0" r="0" t="0"/>
          <a:stretch/>
        </p:blipFill>
        <p:spPr>
          <a:xfrm rot="-8859426">
            <a:off x="-1146437" y="1931239"/>
            <a:ext cx="2569104" cy="1474162"/>
          </a:xfrm>
          <a:prstGeom prst="rect">
            <a:avLst/>
          </a:prstGeom>
          <a:noFill/>
          <a:ln>
            <a:noFill/>
          </a:ln>
        </p:spPr>
      </p:pic>
      <p:pic>
        <p:nvPicPr>
          <p:cNvPr id="1826" name="Google Shape;1826;p189"/>
          <p:cNvPicPr preferRelativeResize="0"/>
          <p:nvPr/>
        </p:nvPicPr>
        <p:blipFill rotWithShape="1">
          <a:blip r:embed="rId4">
            <a:alphaModFix/>
          </a:blip>
          <a:srcRect b="0" l="0" r="0" t="0"/>
          <a:stretch/>
        </p:blipFill>
        <p:spPr>
          <a:xfrm rot="-5400000">
            <a:off x="31139" y="1469895"/>
            <a:ext cx="1393300" cy="1349250"/>
          </a:xfrm>
          <a:prstGeom prst="rect">
            <a:avLst/>
          </a:prstGeom>
          <a:noFill/>
          <a:ln>
            <a:noFill/>
          </a:ln>
        </p:spPr>
      </p:pic>
      <p:pic>
        <p:nvPicPr>
          <p:cNvPr id="1827" name="Google Shape;1827;p189"/>
          <p:cNvPicPr preferRelativeResize="0"/>
          <p:nvPr/>
        </p:nvPicPr>
        <p:blipFill rotWithShape="1">
          <a:blip r:embed="rId5">
            <a:alphaModFix/>
          </a:blip>
          <a:srcRect b="0" l="0" r="0" t="0"/>
          <a:stretch/>
        </p:blipFill>
        <p:spPr>
          <a:xfrm rot="-5400000">
            <a:off x="-1511861" y="3483875"/>
            <a:ext cx="4008350" cy="2873900"/>
          </a:xfrm>
          <a:prstGeom prst="rect">
            <a:avLst/>
          </a:prstGeom>
          <a:noFill/>
          <a:ln>
            <a:noFill/>
          </a:ln>
        </p:spPr>
      </p:pic>
      <p:pic>
        <p:nvPicPr>
          <p:cNvPr id="1828" name="Google Shape;1828;p189"/>
          <p:cNvPicPr preferRelativeResize="0"/>
          <p:nvPr/>
        </p:nvPicPr>
        <p:blipFill rotWithShape="1">
          <a:blip r:embed="rId6">
            <a:alphaModFix/>
          </a:blip>
          <a:srcRect b="0" l="0" r="0" t="0"/>
          <a:stretch/>
        </p:blipFill>
        <p:spPr>
          <a:xfrm rot="10134819">
            <a:off x="8170864" y="1156945"/>
            <a:ext cx="1924050" cy="4667250"/>
          </a:xfrm>
          <a:prstGeom prst="rect">
            <a:avLst/>
          </a:prstGeom>
          <a:noFill/>
          <a:ln>
            <a:noFill/>
          </a:ln>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4_1_1">
    <p:spTree>
      <p:nvGrpSpPr>
        <p:cNvPr id="1829" name="Shape 1829"/>
        <p:cNvGrpSpPr/>
        <p:nvPr/>
      </p:nvGrpSpPr>
      <p:grpSpPr>
        <a:xfrm>
          <a:off x="0" y="0"/>
          <a:ext cx="0" cy="0"/>
          <a:chOff x="0" y="0"/>
          <a:chExt cx="0" cy="0"/>
        </a:xfrm>
      </p:grpSpPr>
      <p:sp>
        <p:nvSpPr>
          <p:cNvPr id="1830" name="Google Shape;1830;p190"/>
          <p:cNvSpPr txBox="1"/>
          <p:nvPr>
            <p:ph idx="1" type="subTitle"/>
          </p:nvPr>
        </p:nvSpPr>
        <p:spPr>
          <a:xfrm>
            <a:off x="1275750" y="2296400"/>
            <a:ext cx="2906100" cy="11559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831" name="Google Shape;1831;p190"/>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832" name="Google Shape;1832;p190"/>
          <p:cNvPicPr preferRelativeResize="0"/>
          <p:nvPr/>
        </p:nvPicPr>
        <p:blipFill rotWithShape="1">
          <a:blip r:embed="rId2">
            <a:alphaModFix/>
          </a:blip>
          <a:srcRect b="0" l="0" r="0" t="0"/>
          <a:stretch/>
        </p:blipFill>
        <p:spPr>
          <a:xfrm flipH="1" rot="665182">
            <a:off x="7579958" y="1446998"/>
            <a:ext cx="1492285" cy="3619903"/>
          </a:xfrm>
          <a:prstGeom prst="rect">
            <a:avLst/>
          </a:prstGeom>
          <a:noFill/>
          <a:ln>
            <a:noFill/>
          </a:ln>
        </p:spPr>
      </p:pic>
      <p:pic>
        <p:nvPicPr>
          <p:cNvPr id="1833" name="Google Shape;1833;p190"/>
          <p:cNvPicPr preferRelativeResize="0"/>
          <p:nvPr/>
        </p:nvPicPr>
        <p:blipFill rotWithShape="1">
          <a:blip r:embed="rId3">
            <a:alphaModFix/>
          </a:blip>
          <a:srcRect b="0" l="0" r="0" t="0"/>
          <a:stretch/>
        </p:blipFill>
        <p:spPr>
          <a:xfrm rot="358732">
            <a:off x="-796229" y="377347"/>
            <a:ext cx="2002458" cy="4559257"/>
          </a:xfrm>
          <a:prstGeom prst="rect">
            <a:avLst/>
          </a:prstGeom>
          <a:noFill/>
          <a:ln>
            <a:noFill/>
          </a:ln>
        </p:spPr>
      </p:pic>
      <p:pic>
        <p:nvPicPr>
          <p:cNvPr id="1834" name="Google Shape;1834;p190"/>
          <p:cNvPicPr preferRelativeResize="0"/>
          <p:nvPr/>
        </p:nvPicPr>
        <p:blipFill>
          <a:blip r:embed="rId4">
            <a:alphaModFix/>
          </a:blip>
          <a:stretch>
            <a:fillRect/>
          </a:stretch>
        </p:blipFill>
        <p:spPr>
          <a:xfrm>
            <a:off x="7491801" y="222617"/>
            <a:ext cx="2386824" cy="4381382"/>
          </a:xfrm>
          <a:prstGeom prst="rect">
            <a:avLst/>
          </a:prstGeom>
          <a:noFill/>
          <a:ln>
            <a:noFill/>
          </a:ln>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835" name="Shape 1835"/>
        <p:cNvGrpSpPr/>
        <p:nvPr/>
      </p:nvGrpSpPr>
      <p:grpSpPr>
        <a:xfrm>
          <a:off x="0" y="0"/>
          <a:ext cx="0" cy="0"/>
          <a:chOff x="0" y="0"/>
          <a:chExt cx="0" cy="0"/>
        </a:xfrm>
      </p:grpSpPr>
      <p:sp>
        <p:nvSpPr>
          <p:cNvPr id="1836" name="Google Shape;1836;p191"/>
          <p:cNvSpPr txBox="1"/>
          <p:nvPr>
            <p:ph hasCustomPrompt="1" type="title"/>
          </p:nvPr>
        </p:nvSpPr>
        <p:spPr>
          <a:xfrm>
            <a:off x="2519813" y="730000"/>
            <a:ext cx="4444500" cy="63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837" name="Google Shape;1837;p191"/>
          <p:cNvSpPr txBox="1"/>
          <p:nvPr>
            <p:ph idx="1" type="subTitle"/>
          </p:nvPr>
        </p:nvSpPr>
        <p:spPr>
          <a:xfrm>
            <a:off x="2519813" y="1291600"/>
            <a:ext cx="4444500" cy="45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solidFill>
                  <a:srgbClr val="242424"/>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838" name="Google Shape;1838;p191"/>
          <p:cNvSpPr txBox="1"/>
          <p:nvPr>
            <p:ph hasCustomPrompt="1" idx="2" type="title"/>
          </p:nvPr>
        </p:nvSpPr>
        <p:spPr>
          <a:xfrm>
            <a:off x="2519813" y="2062050"/>
            <a:ext cx="4444500" cy="63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839" name="Google Shape;1839;p191"/>
          <p:cNvSpPr txBox="1"/>
          <p:nvPr>
            <p:ph idx="3" type="subTitle"/>
          </p:nvPr>
        </p:nvSpPr>
        <p:spPr>
          <a:xfrm>
            <a:off x="2519813" y="2623650"/>
            <a:ext cx="4444500" cy="45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solidFill>
                  <a:srgbClr val="242424"/>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840" name="Google Shape;1840;p191"/>
          <p:cNvSpPr txBox="1"/>
          <p:nvPr>
            <p:ph hasCustomPrompt="1" idx="4" type="title"/>
          </p:nvPr>
        </p:nvSpPr>
        <p:spPr>
          <a:xfrm>
            <a:off x="2519813" y="3394100"/>
            <a:ext cx="4444500" cy="63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841" name="Google Shape;1841;p191"/>
          <p:cNvSpPr txBox="1"/>
          <p:nvPr>
            <p:ph idx="5" type="subTitle"/>
          </p:nvPr>
        </p:nvSpPr>
        <p:spPr>
          <a:xfrm>
            <a:off x="2349863" y="3955700"/>
            <a:ext cx="4784400" cy="45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solidFill>
                  <a:srgbClr val="242424"/>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842" name="Google Shape;1842;p191"/>
          <p:cNvPicPr preferRelativeResize="0"/>
          <p:nvPr/>
        </p:nvPicPr>
        <p:blipFill rotWithShape="1">
          <a:blip r:embed="rId2">
            <a:alphaModFix/>
          </a:blip>
          <a:srcRect b="0" l="0" r="0" t="0"/>
          <a:stretch/>
        </p:blipFill>
        <p:spPr>
          <a:xfrm flipH="1" rot="-2700007">
            <a:off x="25048" y="82573"/>
            <a:ext cx="1572004" cy="3813303"/>
          </a:xfrm>
          <a:prstGeom prst="rect">
            <a:avLst/>
          </a:prstGeom>
          <a:noFill/>
          <a:ln>
            <a:noFill/>
          </a:ln>
        </p:spPr>
      </p:pic>
      <p:pic>
        <p:nvPicPr>
          <p:cNvPr id="1843" name="Google Shape;1843;p191"/>
          <p:cNvPicPr preferRelativeResize="0"/>
          <p:nvPr/>
        </p:nvPicPr>
        <p:blipFill rotWithShape="1">
          <a:blip r:embed="rId3">
            <a:alphaModFix/>
          </a:blip>
          <a:srcRect b="0" l="0" r="0" t="0"/>
          <a:stretch/>
        </p:blipFill>
        <p:spPr>
          <a:xfrm rot="4778591">
            <a:off x="-1087250" y="975950"/>
            <a:ext cx="3084300" cy="2211400"/>
          </a:xfrm>
          <a:prstGeom prst="rect">
            <a:avLst/>
          </a:prstGeom>
          <a:noFill/>
          <a:ln>
            <a:noFill/>
          </a:ln>
        </p:spPr>
      </p:pic>
      <p:pic>
        <p:nvPicPr>
          <p:cNvPr id="1844" name="Google Shape;1844;p191"/>
          <p:cNvPicPr preferRelativeResize="0"/>
          <p:nvPr/>
        </p:nvPicPr>
        <p:blipFill rotWithShape="1">
          <a:blip r:embed="rId4">
            <a:alphaModFix/>
          </a:blip>
          <a:srcRect b="0" l="0" r="0" t="0"/>
          <a:stretch/>
        </p:blipFill>
        <p:spPr>
          <a:xfrm rot="10800000">
            <a:off x="6969861" y="3334438"/>
            <a:ext cx="2372929" cy="1840875"/>
          </a:xfrm>
          <a:prstGeom prst="rect">
            <a:avLst/>
          </a:prstGeom>
          <a:noFill/>
          <a:ln>
            <a:noFill/>
          </a:ln>
        </p:spPr>
      </p:pic>
      <p:pic>
        <p:nvPicPr>
          <p:cNvPr id="1845" name="Google Shape;1845;p191"/>
          <p:cNvPicPr preferRelativeResize="0"/>
          <p:nvPr/>
        </p:nvPicPr>
        <p:blipFill rotWithShape="1">
          <a:blip r:embed="rId5">
            <a:alphaModFix/>
          </a:blip>
          <a:srcRect b="0" l="0" r="0" t="0"/>
          <a:stretch/>
        </p:blipFill>
        <p:spPr>
          <a:xfrm rot="5400000">
            <a:off x="7302250" y="2628225"/>
            <a:ext cx="1393300" cy="1349250"/>
          </a:xfrm>
          <a:prstGeom prst="rect">
            <a:avLst/>
          </a:prstGeom>
          <a:noFill/>
          <a:ln>
            <a:noFill/>
          </a:ln>
        </p:spPr>
      </p:pic>
      <p:pic>
        <p:nvPicPr>
          <p:cNvPr id="1846" name="Google Shape;1846;p191"/>
          <p:cNvPicPr preferRelativeResize="0"/>
          <p:nvPr/>
        </p:nvPicPr>
        <p:blipFill rotWithShape="1">
          <a:blip r:embed="rId6">
            <a:alphaModFix/>
          </a:blip>
          <a:srcRect b="0" l="0" r="0" t="0"/>
          <a:stretch/>
        </p:blipFill>
        <p:spPr>
          <a:xfrm rot="-8">
            <a:off x="7340345" y="292123"/>
            <a:ext cx="2002458" cy="4559254"/>
          </a:xfrm>
          <a:prstGeom prst="rect">
            <a:avLst/>
          </a:prstGeom>
          <a:noFill/>
          <a:ln>
            <a:noFill/>
          </a:ln>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2">
    <p:spTree>
      <p:nvGrpSpPr>
        <p:cNvPr id="1847" name="Shape 1847"/>
        <p:cNvGrpSpPr/>
        <p:nvPr/>
      </p:nvGrpSpPr>
      <p:grpSpPr>
        <a:xfrm>
          <a:off x="0" y="0"/>
          <a:ext cx="0" cy="0"/>
          <a:chOff x="0" y="0"/>
          <a:chExt cx="0" cy="0"/>
        </a:xfrm>
      </p:grpSpPr>
      <p:sp>
        <p:nvSpPr>
          <p:cNvPr id="1848" name="Google Shape;1848;p192"/>
          <p:cNvSpPr txBox="1"/>
          <p:nvPr>
            <p:ph type="title"/>
          </p:nvPr>
        </p:nvSpPr>
        <p:spPr>
          <a:xfrm>
            <a:off x="2085675" y="1468448"/>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1849" name="Google Shape;1849;p192"/>
          <p:cNvSpPr txBox="1"/>
          <p:nvPr>
            <p:ph idx="1" type="subTitle"/>
          </p:nvPr>
        </p:nvSpPr>
        <p:spPr>
          <a:xfrm>
            <a:off x="2085675" y="1836957"/>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850" name="Google Shape;1850;p192"/>
          <p:cNvSpPr txBox="1"/>
          <p:nvPr>
            <p:ph idx="2" type="title"/>
          </p:nvPr>
        </p:nvSpPr>
        <p:spPr>
          <a:xfrm>
            <a:off x="4663375" y="1468448"/>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1851" name="Google Shape;1851;p192"/>
          <p:cNvSpPr txBox="1"/>
          <p:nvPr>
            <p:ph idx="3" type="subTitle"/>
          </p:nvPr>
        </p:nvSpPr>
        <p:spPr>
          <a:xfrm>
            <a:off x="4663375" y="1836957"/>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lgn="r">
              <a:spcBef>
                <a:spcPts val="0"/>
              </a:spcBef>
              <a:spcAft>
                <a:spcPts val="0"/>
              </a:spcAft>
              <a:buSzPts val="1600"/>
              <a:buNone/>
              <a:defRPr/>
            </a:lvl2pPr>
            <a:lvl3pPr lvl="2" algn="r">
              <a:spcBef>
                <a:spcPts val="0"/>
              </a:spcBef>
              <a:spcAft>
                <a:spcPts val="0"/>
              </a:spcAft>
              <a:buSzPts val="1600"/>
              <a:buNone/>
              <a:defRPr/>
            </a:lvl3pPr>
            <a:lvl4pPr lvl="3" algn="r">
              <a:spcBef>
                <a:spcPts val="0"/>
              </a:spcBef>
              <a:spcAft>
                <a:spcPts val="0"/>
              </a:spcAft>
              <a:buSzPts val="1600"/>
              <a:buNone/>
              <a:defRPr/>
            </a:lvl4pPr>
            <a:lvl5pPr lvl="4" algn="r">
              <a:spcBef>
                <a:spcPts val="0"/>
              </a:spcBef>
              <a:spcAft>
                <a:spcPts val="0"/>
              </a:spcAft>
              <a:buSzPts val="1600"/>
              <a:buNone/>
              <a:defRPr/>
            </a:lvl5pPr>
            <a:lvl6pPr lvl="5" algn="r">
              <a:spcBef>
                <a:spcPts val="0"/>
              </a:spcBef>
              <a:spcAft>
                <a:spcPts val="0"/>
              </a:spcAft>
              <a:buSzPts val="1600"/>
              <a:buNone/>
              <a:defRPr/>
            </a:lvl6pPr>
            <a:lvl7pPr lvl="6" algn="r">
              <a:spcBef>
                <a:spcPts val="0"/>
              </a:spcBef>
              <a:spcAft>
                <a:spcPts val="0"/>
              </a:spcAft>
              <a:buSzPts val="1600"/>
              <a:buNone/>
              <a:defRPr/>
            </a:lvl7pPr>
            <a:lvl8pPr lvl="7" algn="r">
              <a:spcBef>
                <a:spcPts val="0"/>
              </a:spcBef>
              <a:spcAft>
                <a:spcPts val="0"/>
              </a:spcAft>
              <a:buSzPts val="1600"/>
              <a:buNone/>
              <a:defRPr/>
            </a:lvl8pPr>
            <a:lvl9pPr lvl="8" algn="r">
              <a:spcBef>
                <a:spcPts val="0"/>
              </a:spcBef>
              <a:spcAft>
                <a:spcPts val="0"/>
              </a:spcAft>
              <a:buSzPts val="1600"/>
              <a:buNone/>
              <a:defRPr/>
            </a:lvl9pPr>
          </a:lstStyle>
          <a:p/>
        </p:txBody>
      </p:sp>
      <p:sp>
        <p:nvSpPr>
          <p:cNvPr id="1852" name="Google Shape;1852;p192"/>
          <p:cNvSpPr txBox="1"/>
          <p:nvPr>
            <p:ph idx="4" type="title"/>
          </p:nvPr>
        </p:nvSpPr>
        <p:spPr>
          <a:xfrm>
            <a:off x="2085675" y="3222764"/>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1853" name="Google Shape;1853;p192"/>
          <p:cNvSpPr txBox="1"/>
          <p:nvPr>
            <p:ph idx="5" type="subTitle"/>
          </p:nvPr>
        </p:nvSpPr>
        <p:spPr>
          <a:xfrm>
            <a:off x="2085675" y="3591273"/>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854" name="Google Shape;1854;p192"/>
          <p:cNvSpPr txBox="1"/>
          <p:nvPr>
            <p:ph idx="6" type="title"/>
          </p:nvPr>
        </p:nvSpPr>
        <p:spPr>
          <a:xfrm>
            <a:off x="4663413" y="3236135"/>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1855" name="Google Shape;1855;p192"/>
          <p:cNvSpPr txBox="1"/>
          <p:nvPr>
            <p:ph idx="7" type="subTitle"/>
          </p:nvPr>
        </p:nvSpPr>
        <p:spPr>
          <a:xfrm>
            <a:off x="4663412" y="3604644"/>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lgn="r">
              <a:spcBef>
                <a:spcPts val="0"/>
              </a:spcBef>
              <a:spcAft>
                <a:spcPts val="0"/>
              </a:spcAft>
              <a:buSzPts val="1600"/>
              <a:buNone/>
              <a:defRPr/>
            </a:lvl2pPr>
            <a:lvl3pPr lvl="2" algn="r">
              <a:spcBef>
                <a:spcPts val="0"/>
              </a:spcBef>
              <a:spcAft>
                <a:spcPts val="0"/>
              </a:spcAft>
              <a:buSzPts val="1600"/>
              <a:buNone/>
              <a:defRPr/>
            </a:lvl3pPr>
            <a:lvl4pPr lvl="3" algn="r">
              <a:spcBef>
                <a:spcPts val="0"/>
              </a:spcBef>
              <a:spcAft>
                <a:spcPts val="0"/>
              </a:spcAft>
              <a:buSzPts val="1600"/>
              <a:buNone/>
              <a:defRPr/>
            </a:lvl4pPr>
            <a:lvl5pPr lvl="4" algn="r">
              <a:spcBef>
                <a:spcPts val="0"/>
              </a:spcBef>
              <a:spcAft>
                <a:spcPts val="0"/>
              </a:spcAft>
              <a:buSzPts val="1600"/>
              <a:buNone/>
              <a:defRPr/>
            </a:lvl5pPr>
            <a:lvl6pPr lvl="5" algn="r">
              <a:spcBef>
                <a:spcPts val="0"/>
              </a:spcBef>
              <a:spcAft>
                <a:spcPts val="0"/>
              </a:spcAft>
              <a:buSzPts val="1600"/>
              <a:buNone/>
              <a:defRPr/>
            </a:lvl6pPr>
            <a:lvl7pPr lvl="6" algn="r">
              <a:spcBef>
                <a:spcPts val="0"/>
              </a:spcBef>
              <a:spcAft>
                <a:spcPts val="0"/>
              </a:spcAft>
              <a:buSzPts val="1600"/>
              <a:buNone/>
              <a:defRPr/>
            </a:lvl7pPr>
            <a:lvl8pPr lvl="7" algn="r">
              <a:spcBef>
                <a:spcPts val="0"/>
              </a:spcBef>
              <a:spcAft>
                <a:spcPts val="0"/>
              </a:spcAft>
              <a:buSzPts val="1600"/>
              <a:buNone/>
              <a:defRPr/>
            </a:lvl8pPr>
            <a:lvl9pPr lvl="8" algn="r">
              <a:spcBef>
                <a:spcPts val="0"/>
              </a:spcBef>
              <a:spcAft>
                <a:spcPts val="0"/>
              </a:spcAft>
              <a:buSzPts val="1600"/>
              <a:buNone/>
              <a:defRPr/>
            </a:lvl9pPr>
          </a:lstStyle>
          <a:p/>
        </p:txBody>
      </p:sp>
      <p:pic>
        <p:nvPicPr>
          <p:cNvPr id="1856" name="Google Shape;1856;p192"/>
          <p:cNvPicPr preferRelativeResize="0"/>
          <p:nvPr/>
        </p:nvPicPr>
        <p:blipFill rotWithShape="1">
          <a:blip r:embed="rId2">
            <a:alphaModFix/>
          </a:blip>
          <a:srcRect b="0" l="0" r="0" t="0"/>
          <a:stretch/>
        </p:blipFill>
        <p:spPr>
          <a:xfrm rot="-10059469">
            <a:off x="-250407" y="191408"/>
            <a:ext cx="1320763" cy="3203783"/>
          </a:xfrm>
          <a:prstGeom prst="rect">
            <a:avLst/>
          </a:prstGeom>
          <a:noFill/>
          <a:ln>
            <a:noFill/>
          </a:ln>
        </p:spPr>
      </p:pic>
      <p:pic>
        <p:nvPicPr>
          <p:cNvPr id="1857" name="Google Shape;1857;p192"/>
          <p:cNvPicPr preferRelativeResize="0"/>
          <p:nvPr/>
        </p:nvPicPr>
        <p:blipFill rotWithShape="1">
          <a:blip r:embed="rId3">
            <a:alphaModFix/>
          </a:blip>
          <a:srcRect b="0" l="0" r="0" t="0"/>
          <a:stretch/>
        </p:blipFill>
        <p:spPr>
          <a:xfrm flipH="1" rot="5400000">
            <a:off x="-327025" y="-99117"/>
            <a:ext cx="1179500" cy="1528135"/>
          </a:xfrm>
          <a:prstGeom prst="rect">
            <a:avLst/>
          </a:prstGeom>
          <a:noFill/>
          <a:ln>
            <a:noFill/>
          </a:ln>
        </p:spPr>
      </p:pic>
      <p:sp>
        <p:nvSpPr>
          <p:cNvPr id="1858" name="Google Shape;1858;p192"/>
          <p:cNvSpPr txBox="1"/>
          <p:nvPr>
            <p:ph hasCustomPrompt="1" idx="8" type="title"/>
          </p:nvPr>
        </p:nvSpPr>
        <p:spPr>
          <a:xfrm>
            <a:off x="2085675" y="906461"/>
            <a:ext cx="2394900" cy="63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859" name="Google Shape;1859;p192"/>
          <p:cNvSpPr txBox="1"/>
          <p:nvPr>
            <p:ph hasCustomPrompt="1" idx="9" type="title"/>
          </p:nvPr>
        </p:nvSpPr>
        <p:spPr>
          <a:xfrm>
            <a:off x="2085675" y="2673336"/>
            <a:ext cx="2394900" cy="63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860" name="Google Shape;1860;p192"/>
          <p:cNvSpPr txBox="1"/>
          <p:nvPr>
            <p:ph hasCustomPrompt="1" idx="13" type="title"/>
          </p:nvPr>
        </p:nvSpPr>
        <p:spPr>
          <a:xfrm>
            <a:off x="4663425" y="906456"/>
            <a:ext cx="2394900" cy="63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1861" name="Google Shape;1861;p192"/>
          <p:cNvSpPr txBox="1"/>
          <p:nvPr>
            <p:ph hasCustomPrompt="1" idx="14" type="title"/>
          </p:nvPr>
        </p:nvSpPr>
        <p:spPr>
          <a:xfrm>
            <a:off x="4663338" y="2674556"/>
            <a:ext cx="2394900" cy="63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pic>
        <p:nvPicPr>
          <p:cNvPr id="1862" name="Google Shape;1862;p192"/>
          <p:cNvPicPr preferRelativeResize="0"/>
          <p:nvPr/>
        </p:nvPicPr>
        <p:blipFill rotWithShape="1">
          <a:blip r:embed="rId2">
            <a:alphaModFix/>
          </a:blip>
          <a:srcRect b="0" l="0" r="0" t="0"/>
          <a:stretch/>
        </p:blipFill>
        <p:spPr>
          <a:xfrm rot="740531">
            <a:off x="8074443" y="1777596"/>
            <a:ext cx="1320763" cy="3203783"/>
          </a:xfrm>
          <a:prstGeom prst="rect">
            <a:avLst/>
          </a:prstGeom>
          <a:noFill/>
          <a:ln>
            <a:noFill/>
          </a:ln>
        </p:spPr>
      </p:pic>
      <p:pic>
        <p:nvPicPr>
          <p:cNvPr id="1863" name="Google Shape;1863;p192"/>
          <p:cNvPicPr preferRelativeResize="0"/>
          <p:nvPr/>
        </p:nvPicPr>
        <p:blipFill rotWithShape="1">
          <a:blip r:embed="rId3">
            <a:alphaModFix/>
          </a:blip>
          <a:srcRect b="0" l="0" r="0" t="0"/>
          <a:stretch/>
        </p:blipFill>
        <p:spPr>
          <a:xfrm flipH="1" rot="-5400000">
            <a:off x="8292325" y="3743770"/>
            <a:ext cx="1179500" cy="1528135"/>
          </a:xfrm>
          <a:prstGeom prst="rect">
            <a:avLst/>
          </a:prstGeom>
          <a:noFill/>
          <a:ln>
            <a:noFill/>
          </a:ln>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4">
    <p:spTree>
      <p:nvGrpSpPr>
        <p:cNvPr id="1864" name="Shape 1864"/>
        <p:cNvGrpSpPr/>
        <p:nvPr/>
      </p:nvGrpSpPr>
      <p:grpSpPr>
        <a:xfrm>
          <a:off x="0" y="0"/>
          <a:ext cx="0" cy="0"/>
          <a:chOff x="0" y="0"/>
          <a:chExt cx="0" cy="0"/>
        </a:xfrm>
      </p:grpSpPr>
      <p:sp>
        <p:nvSpPr>
          <p:cNvPr id="1865" name="Google Shape;1865;p193"/>
          <p:cNvSpPr txBox="1"/>
          <p:nvPr>
            <p:ph type="title"/>
          </p:nvPr>
        </p:nvSpPr>
        <p:spPr>
          <a:xfrm>
            <a:off x="887850" y="1523909"/>
            <a:ext cx="4046400" cy="6018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866" name="Google Shape;1866;p193"/>
          <p:cNvSpPr txBox="1"/>
          <p:nvPr>
            <p:ph idx="1" type="body"/>
          </p:nvPr>
        </p:nvSpPr>
        <p:spPr>
          <a:xfrm>
            <a:off x="887850" y="2184691"/>
            <a:ext cx="4046400" cy="143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1867" name="Google Shape;1867;p193"/>
          <p:cNvPicPr preferRelativeResize="0"/>
          <p:nvPr/>
        </p:nvPicPr>
        <p:blipFill rotWithShape="1">
          <a:blip r:embed="rId2">
            <a:alphaModFix/>
          </a:blip>
          <a:srcRect b="0" l="0" r="0" t="0"/>
          <a:stretch/>
        </p:blipFill>
        <p:spPr>
          <a:xfrm flipH="1" rot="-3883291">
            <a:off x="106049" y="-726581"/>
            <a:ext cx="2569104" cy="1474162"/>
          </a:xfrm>
          <a:prstGeom prst="rect">
            <a:avLst/>
          </a:prstGeom>
          <a:noFill/>
          <a:ln>
            <a:noFill/>
          </a:ln>
        </p:spPr>
      </p:pic>
      <p:pic>
        <p:nvPicPr>
          <p:cNvPr id="1868" name="Google Shape;1868;p193"/>
          <p:cNvPicPr preferRelativeResize="0"/>
          <p:nvPr/>
        </p:nvPicPr>
        <p:blipFill>
          <a:blip r:embed="rId3">
            <a:alphaModFix/>
          </a:blip>
          <a:stretch>
            <a:fillRect/>
          </a:stretch>
        </p:blipFill>
        <p:spPr>
          <a:xfrm flipH="1">
            <a:off x="1049275" y="3985688"/>
            <a:ext cx="1840875" cy="1700025"/>
          </a:xfrm>
          <a:prstGeom prst="rect">
            <a:avLst/>
          </a:prstGeom>
          <a:noFill/>
          <a:ln>
            <a:noFill/>
          </a:ln>
        </p:spPr>
      </p:pic>
      <p:pic>
        <p:nvPicPr>
          <p:cNvPr id="1869" name="Google Shape;1869;p193"/>
          <p:cNvPicPr preferRelativeResize="0"/>
          <p:nvPr/>
        </p:nvPicPr>
        <p:blipFill rotWithShape="1">
          <a:blip r:embed="rId4">
            <a:alphaModFix/>
          </a:blip>
          <a:srcRect b="0" l="0" r="0" t="0"/>
          <a:stretch/>
        </p:blipFill>
        <p:spPr>
          <a:xfrm flipH="1">
            <a:off x="7244838" y="-168258"/>
            <a:ext cx="1840875" cy="1782665"/>
          </a:xfrm>
          <a:prstGeom prst="rect">
            <a:avLst/>
          </a:prstGeom>
          <a:noFill/>
          <a:ln>
            <a:noFill/>
          </a:ln>
        </p:spPr>
      </p:pic>
      <p:pic>
        <p:nvPicPr>
          <p:cNvPr id="1870" name="Google Shape;1870;p193"/>
          <p:cNvPicPr preferRelativeResize="0"/>
          <p:nvPr/>
        </p:nvPicPr>
        <p:blipFill>
          <a:blip r:embed="rId5">
            <a:alphaModFix/>
          </a:blip>
          <a:stretch>
            <a:fillRect/>
          </a:stretch>
        </p:blipFill>
        <p:spPr>
          <a:xfrm flipH="1">
            <a:off x="7112250" y="-881358"/>
            <a:ext cx="2386824" cy="438138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_1">
    <p:spTree>
      <p:nvGrpSpPr>
        <p:cNvPr id="179" name="Shape 179"/>
        <p:cNvGrpSpPr/>
        <p:nvPr/>
      </p:nvGrpSpPr>
      <p:grpSpPr>
        <a:xfrm>
          <a:off x="0" y="0"/>
          <a:ext cx="0" cy="0"/>
          <a:chOff x="0" y="0"/>
          <a:chExt cx="0" cy="0"/>
        </a:xfrm>
      </p:grpSpPr>
      <p:sp>
        <p:nvSpPr>
          <p:cNvPr id="180" name="Google Shape;180;p20"/>
          <p:cNvSpPr txBox="1"/>
          <p:nvPr>
            <p:ph idx="1" type="subTitle"/>
          </p:nvPr>
        </p:nvSpPr>
        <p:spPr>
          <a:xfrm>
            <a:off x="727575" y="2064075"/>
            <a:ext cx="3701100" cy="2025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181" name="Google Shape;181;p20"/>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2" name="Google Shape;182;p20"/>
          <p:cNvSpPr txBox="1"/>
          <p:nvPr>
            <p:ph idx="2" type="subTitle"/>
          </p:nvPr>
        </p:nvSpPr>
        <p:spPr>
          <a:xfrm>
            <a:off x="4729750" y="2064075"/>
            <a:ext cx="3701100" cy="2025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pic>
        <p:nvPicPr>
          <p:cNvPr id="183" name="Google Shape;183;p20"/>
          <p:cNvPicPr preferRelativeResize="0"/>
          <p:nvPr/>
        </p:nvPicPr>
        <p:blipFill rotWithShape="1">
          <a:blip r:embed="rId2">
            <a:alphaModFix/>
          </a:blip>
          <a:srcRect b="0" l="0" r="0" t="0"/>
          <a:stretch/>
        </p:blipFill>
        <p:spPr>
          <a:xfrm rot="10800000">
            <a:off x="-698700" y="376250"/>
            <a:ext cx="1812850" cy="1406350"/>
          </a:xfrm>
          <a:prstGeom prst="rect">
            <a:avLst/>
          </a:prstGeom>
          <a:noFill/>
          <a:ln>
            <a:noFill/>
          </a:ln>
        </p:spPr>
      </p:pic>
      <p:pic>
        <p:nvPicPr>
          <p:cNvPr id="184" name="Google Shape;184;p20"/>
          <p:cNvPicPr preferRelativeResize="0"/>
          <p:nvPr/>
        </p:nvPicPr>
        <p:blipFill rotWithShape="1">
          <a:blip r:embed="rId3">
            <a:alphaModFix/>
          </a:blip>
          <a:srcRect b="0" l="0" r="0" t="0"/>
          <a:stretch/>
        </p:blipFill>
        <p:spPr>
          <a:xfrm flipH="1" rot="10800000">
            <a:off x="8093575" y="70425"/>
            <a:ext cx="1209425" cy="1566900"/>
          </a:xfrm>
          <a:prstGeom prst="rect">
            <a:avLst/>
          </a:prstGeom>
          <a:noFill/>
          <a:ln>
            <a:noFill/>
          </a:ln>
        </p:spPr>
      </p:pic>
      <p:pic>
        <p:nvPicPr>
          <p:cNvPr id="185" name="Google Shape;185;p20"/>
          <p:cNvPicPr preferRelativeResize="0"/>
          <p:nvPr/>
        </p:nvPicPr>
        <p:blipFill rotWithShape="1">
          <a:blip r:embed="rId4">
            <a:alphaModFix/>
          </a:blip>
          <a:srcRect b="0" l="0" r="0" t="0"/>
          <a:stretch/>
        </p:blipFill>
        <p:spPr>
          <a:xfrm rot="5400007">
            <a:off x="2889925" y="3276801"/>
            <a:ext cx="1271700" cy="3084848"/>
          </a:xfrm>
          <a:prstGeom prst="rect">
            <a:avLst/>
          </a:prstGeom>
          <a:noFill/>
          <a:ln>
            <a:noFill/>
          </a:ln>
        </p:spPr>
      </p:pic>
      <p:pic>
        <p:nvPicPr>
          <p:cNvPr id="186" name="Google Shape;186;p20"/>
          <p:cNvPicPr preferRelativeResize="0"/>
          <p:nvPr/>
        </p:nvPicPr>
        <p:blipFill rotWithShape="1">
          <a:blip r:embed="rId5">
            <a:alphaModFix/>
          </a:blip>
          <a:srcRect b="0" l="0" r="0" t="0"/>
          <a:stretch/>
        </p:blipFill>
        <p:spPr>
          <a:xfrm rot="-5400008">
            <a:off x="4467345" y="3044473"/>
            <a:ext cx="2002458" cy="4559254"/>
          </a:xfrm>
          <a:prstGeom prst="rect">
            <a:avLst/>
          </a:prstGeom>
          <a:noFill/>
          <a:ln>
            <a:noFill/>
          </a:ln>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CUSTOM_23">
    <p:spTree>
      <p:nvGrpSpPr>
        <p:cNvPr id="1871" name="Shape 1871"/>
        <p:cNvGrpSpPr/>
        <p:nvPr/>
      </p:nvGrpSpPr>
      <p:grpSpPr>
        <a:xfrm>
          <a:off x="0" y="0"/>
          <a:ext cx="0" cy="0"/>
          <a:chOff x="0" y="0"/>
          <a:chExt cx="0" cy="0"/>
        </a:xfrm>
      </p:grpSpPr>
      <p:sp>
        <p:nvSpPr>
          <p:cNvPr id="1872" name="Google Shape;1872;p194"/>
          <p:cNvSpPr txBox="1"/>
          <p:nvPr>
            <p:ph type="title"/>
          </p:nvPr>
        </p:nvSpPr>
        <p:spPr>
          <a:xfrm>
            <a:off x="1893550" y="3128175"/>
            <a:ext cx="216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873" name="Google Shape;1873;p194"/>
          <p:cNvSpPr txBox="1"/>
          <p:nvPr>
            <p:ph idx="1" type="subTitle"/>
          </p:nvPr>
        </p:nvSpPr>
        <p:spPr>
          <a:xfrm>
            <a:off x="1893550" y="3496684"/>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874" name="Google Shape;1874;p194"/>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75" name="Google Shape;1875;p194"/>
          <p:cNvSpPr txBox="1"/>
          <p:nvPr>
            <p:ph idx="3" type="title"/>
          </p:nvPr>
        </p:nvSpPr>
        <p:spPr>
          <a:xfrm>
            <a:off x="5080850" y="3128175"/>
            <a:ext cx="216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876" name="Google Shape;1876;p194"/>
          <p:cNvSpPr txBox="1"/>
          <p:nvPr>
            <p:ph idx="4" type="subTitle"/>
          </p:nvPr>
        </p:nvSpPr>
        <p:spPr>
          <a:xfrm>
            <a:off x="5080850" y="3496684"/>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1877" name="Google Shape;1877;p194"/>
          <p:cNvPicPr preferRelativeResize="0"/>
          <p:nvPr/>
        </p:nvPicPr>
        <p:blipFill rotWithShape="1">
          <a:blip r:embed="rId2">
            <a:alphaModFix/>
          </a:blip>
          <a:srcRect b="0" l="0" r="0" t="0"/>
          <a:stretch/>
        </p:blipFill>
        <p:spPr>
          <a:xfrm rot="-9355986">
            <a:off x="8434933" y="2299925"/>
            <a:ext cx="1328784" cy="3223299"/>
          </a:xfrm>
          <a:prstGeom prst="rect">
            <a:avLst/>
          </a:prstGeom>
          <a:noFill/>
          <a:ln>
            <a:noFill/>
          </a:ln>
        </p:spPr>
      </p:pic>
      <p:pic>
        <p:nvPicPr>
          <p:cNvPr id="1878" name="Google Shape;1878;p194"/>
          <p:cNvPicPr preferRelativeResize="0"/>
          <p:nvPr/>
        </p:nvPicPr>
        <p:blipFill rotWithShape="1">
          <a:blip r:embed="rId3">
            <a:alphaModFix/>
          </a:blip>
          <a:srcRect b="0" l="0" r="0" t="0"/>
          <a:stretch/>
        </p:blipFill>
        <p:spPr>
          <a:xfrm rot="7580934">
            <a:off x="7823550" y="1887200"/>
            <a:ext cx="2835150" cy="2032750"/>
          </a:xfrm>
          <a:prstGeom prst="rect">
            <a:avLst/>
          </a:prstGeom>
          <a:noFill/>
          <a:ln>
            <a:noFill/>
          </a:ln>
        </p:spPr>
      </p:pic>
      <p:pic>
        <p:nvPicPr>
          <p:cNvPr id="1879" name="Google Shape;1879;p194"/>
          <p:cNvPicPr preferRelativeResize="0"/>
          <p:nvPr/>
        </p:nvPicPr>
        <p:blipFill rotWithShape="1">
          <a:blip r:embed="rId4">
            <a:alphaModFix/>
          </a:blip>
          <a:srcRect b="0" l="0" r="0" t="0"/>
          <a:stretch/>
        </p:blipFill>
        <p:spPr>
          <a:xfrm rot="-8859426">
            <a:off x="-1541312" y="2257614"/>
            <a:ext cx="2569104" cy="1474162"/>
          </a:xfrm>
          <a:prstGeom prst="rect">
            <a:avLst/>
          </a:prstGeom>
          <a:noFill/>
          <a:ln>
            <a:noFill/>
          </a:ln>
        </p:spPr>
      </p:pic>
      <p:pic>
        <p:nvPicPr>
          <p:cNvPr id="1880" name="Google Shape;1880;p194"/>
          <p:cNvPicPr preferRelativeResize="0"/>
          <p:nvPr/>
        </p:nvPicPr>
        <p:blipFill rotWithShape="1">
          <a:blip r:embed="rId5">
            <a:alphaModFix/>
          </a:blip>
          <a:srcRect b="0" l="0" r="0" t="0"/>
          <a:stretch/>
        </p:blipFill>
        <p:spPr>
          <a:xfrm rot="-5400000">
            <a:off x="-658061" y="1451270"/>
            <a:ext cx="1393300" cy="1349250"/>
          </a:xfrm>
          <a:prstGeom prst="rect">
            <a:avLst/>
          </a:prstGeom>
          <a:noFill/>
          <a:ln>
            <a:noFill/>
          </a:ln>
        </p:spPr>
      </p:pic>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6">
    <p:spTree>
      <p:nvGrpSpPr>
        <p:cNvPr id="1881" name="Shape 1881"/>
        <p:cNvGrpSpPr/>
        <p:nvPr/>
      </p:nvGrpSpPr>
      <p:grpSpPr>
        <a:xfrm>
          <a:off x="0" y="0"/>
          <a:ext cx="0" cy="0"/>
          <a:chOff x="0" y="0"/>
          <a:chExt cx="0" cy="0"/>
        </a:xfrm>
      </p:grpSpPr>
      <p:pic>
        <p:nvPicPr>
          <p:cNvPr id="1882" name="Google Shape;1882;p195"/>
          <p:cNvPicPr preferRelativeResize="0"/>
          <p:nvPr/>
        </p:nvPicPr>
        <p:blipFill rotWithShape="1">
          <a:blip r:embed="rId2">
            <a:alphaModFix/>
          </a:blip>
          <a:srcRect b="0" l="0" r="0" t="0"/>
          <a:stretch/>
        </p:blipFill>
        <p:spPr>
          <a:xfrm rot="3883291">
            <a:off x="6999497" y="-682431"/>
            <a:ext cx="2569104" cy="1474162"/>
          </a:xfrm>
          <a:prstGeom prst="rect">
            <a:avLst/>
          </a:prstGeom>
          <a:noFill/>
          <a:ln>
            <a:noFill/>
          </a:ln>
        </p:spPr>
      </p:pic>
      <p:pic>
        <p:nvPicPr>
          <p:cNvPr id="1883" name="Google Shape;1883;p195"/>
          <p:cNvPicPr preferRelativeResize="0"/>
          <p:nvPr/>
        </p:nvPicPr>
        <p:blipFill>
          <a:blip r:embed="rId3">
            <a:alphaModFix/>
          </a:blip>
          <a:stretch>
            <a:fillRect/>
          </a:stretch>
        </p:blipFill>
        <p:spPr>
          <a:xfrm>
            <a:off x="6784500" y="3985688"/>
            <a:ext cx="1840875" cy="1700025"/>
          </a:xfrm>
          <a:prstGeom prst="rect">
            <a:avLst/>
          </a:prstGeom>
          <a:noFill/>
          <a:ln>
            <a:noFill/>
          </a:ln>
        </p:spPr>
      </p:pic>
      <p:pic>
        <p:nvPicPr>
          <p:cNvPr id="1884" name="Google Shape;1884;p195"/>
          <p:cNvPicPr preferRelativeResize="0"/>
          <p:nvPr/>
        </p:nvPicPr>
        <p:blipFill rotWithShape="1">
          <a:blip r:embed="rId4">
            <a:alphaModFix/>
          </a:blip>
          <a:srcRect b="0" l="0" r="0" t="0"/>
          <a:stretch/>
        </p:blipFill>
        <p:spPr>
          <a:xfrm>
            <a:off x="588938" y="-124108"/>
            <a:ext cx="1840875" cy="1782665"/>
          </a:xfrm>
          <a:prstGeom prst="rect">
            <a:avLst/>
          </a:prstGeom>
          <a:noFill/>
          <a:ln>
            <a:noFill/>
          </a:ln>
        </p:spPr>
      </p:pic>
      <p:pic>
        <p:nvPicPr>
          <p:cNvPr id="1885" name="Google Shape;1885;p195"/>
          <p:cNvPicPr preferRelativeResize="0"/>
          <p:nvPr/>
        </p:nvPicPr>
        <p:blipFill>
          <a:blip r:embed="rId5">
            <a:alphaModFix/>
          </a:blip>
          <a:stretch>
            <a:fillRect/>
          </a:stretch>
        </p:blipFill>
        <p:spPr>
          <a:xfrm>
            <a:off x="175576" y="-837208"/>
            <a:ext cx="2386824" cy="4381382"/>
          </a:xfrm>
          <a:prstGeom prst="rect">
            <a:avLst/>
          </a:prstGeom>
          <a:noFill/>
          <a:ln>
            <a:noFill/>
          </a:ln>
        </p:spPr>
      </p:pic>
      <p:sp>
        <p:nvSpPr>
          <p:cNvPr id="1886" name="Google Shape;1886;p195"/>
          <p:cNvSpPr txBox="1"/>
          <p:nvPr>
            <p:ph type="title"/>
          </p:nvPr>
        </p:nvSpPr>
        <p:spPr>
          <a:xfrm>
            <a:off x="4935278" y="1448500"/>
            <a:ext cx="3310200" cy="6018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1887" name="Google Shape;1887;p195"/>
          <p:cNvSpPr txBox="1"/>
          <p:nvPr>
            <p:ph idx="1" type="body"/>
          </p:nvPr>
        </p:nvSpPr>
        <p:spPr>
          <a:xfrm>
            <a:off x="4935278" y="2109278"/>
            <a:ext cx="3310200" cy="1434900"/>
          </a:xfrm>
          <a:prstGeom prst="rect">
            <a:avLst/>
          </a:prstGeom>
        </p:spPr>
        <p:txBody>
          <a:bodyPr anchorCtr="0" anchor="t" bIns="91425" lIns="91425" spcFirstLastPara="1" rIns="91425" wrap="square" tIns="91425">
            <a:noAutofit/>
          </a:bodyPr>
          <a:lstStyle>
            <a:lvl1pPr indent="-304800" lvl="0" marL="457200" algn="r">
              <a:spcBef>
                <a:spcPts val="0"/>
              </a:spcBef>
              <a:spcAft>
                <a:spcPts val="0"/>
              </a:spcAft>
              <a:buSzPts val="1200"/>
              <a:buChar char="●"/>
              <a:defRPr/>
            </a:lvl1pPr>
            <a:lvl2pPr indent="-304800" lvl="1" marL="914400" algn="r">
              <a:spcBef>
                <a:spcPts val="0"/>
              </a:spcBef>
              <a:spcAft>
                <a:spcPts val="0"/>
              </a:spcAft>
              <a:buSzPts val="1200"/>
              <a:buChar char="○"/>
              <a:defRPr sz="1200"/>
            </a:lvl2pPr>
            <a:lvl3pPr indent="-304800" lvl="2" marL="1371600" algn="r">
              <a:spcBef>
                <a:spcPts val="0"/>
              </a:spcBef>
              <a:spcAft>
                <a:spcPts val="0"/>
              </a:spcAft>
              <a:buSzPts val="1200"/>
              <a:buChar char="■"/>
              <a:defRPr sz="1200"/>
            </a:lvl3pPr>
            <a:lvl4pPr indent="-304800" lvl="3" marL="1828800" algn="r">
              <a:spcBef>
                <a:spcPts val="0"/>
              </a:spcBef>
              <a:spcAft>
                <a:spcPts val="0"/>
              </a:spcAft>
              <a:buSzPts val="1200"/>
              <a:buChar char="●"/>
              <a:defRPr sz="1200"/>
            </a:lvl4pPr>
            <a:lvl5pPr indent="-304800" lvl="4" marL="2286000" algn="r">
              <a:spcBef>
                <a:spcPts val="0"/>
              </a:spcBef>
              <a:spcAft>
                <a:spcPts val="0"/>
              </a:spcAft>
              <a:buSzPts val="1200"/>
              <a:buChar char="○"/>
              <a:defRPr sz="1200"/>
            </a:lvl5pPr>
            <a:lvl6pPr indent="-304800" lvl="5" marL="2743200" algn="r">
              <a:spcBef>
                <a:spcPts val="0"/>
              </a:spcBef>
              <a:spcAft>
                <a:spcPts val="0"/>
              </a:spcAft>
              <a:buSzPts val="1200"/>
              <a:buChar char="■"/>
              <a:defRPr sz="1200"/>
            </a:lvl6pPr>
            <a:lvl7pPr indent="-304800" lvl="6" marL="3200400" algn="r">
              <a:spcBef>
                <a:spcPts val="0"/>
              </a:spcBef>
              <a:spcAft>
                <a:spcPts val="0"/>
              </a:spcAft>
              <a:buSzPts val="1200"/>
              <a:buChar char="●"/>
              <a:defRPr sz="1200"/>
            </a:lvl7pPr>
            <a:lvl8pPr indent="-304800" lvl="7" marL="3657600" algn="r">
              <a:spcBef>
                <a:spcPts val="0"/>
              </a:spcBef>
              <a:spcAft>
                <a:spcPts val="0"/>
              </a:spcAft>
              <a:buSzPts val="1200"/>
              <a:buChar char="○"/>
              <a:defRPr sz="1200"/>
            </a:lvl8pPr>
            <a:lvl9pPr indent="-304800" lvl="8" marL="4114800" algn="r">
              <a:spcBef>
                <a:spcPts val="0"/>
              </a:spcBef>
              <a:spcAft>
                <a:spcPts val="0"/>
              </a:spcAft>
              <a:buSzPts val="1200"/>
              <a:buChar char="■"/>
              <a:defRPr sz="1200"/>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25">
    <p:spTree>
      <p:nvGrpSpPr>
        <p:cNvPr id="1888" name="Shape 1888"/>
        <p:cNvGrpSpPr/>
        <p:nvPr/>
      </p:nvGrpSpPr>
      <p:grpSpPr>
        <a:xfrm>
          <a:off x="0" y="0"/>
          <a:ext cx="0" cy="0"/>
          <a:chOff x="0" y="0"/>
          <a:chExt cx="0" cy="0"/>
        </a:xfrm>
      </p:grpSpPr>
      <p:sp>
        <p:nvSpPr>
          <p:cNvPr id="1889" name="Google Shape;1889;p196"/>
          <p:cNvSpPr txBox="1"/>
          <p:nvPr>
            <p:ph type="title"/>
          </p:nvPr>
        </p:nvSpPr>
        <p:spPr>
          <a:xfrm>
            <a:off x="914927" y="1448500"/>
            <a:ext cx="3310200" cy="6018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890" name="Google Shape;1890;p196"/>
          <p:cNvSpPr txBox="1"/>
          <p:nvPr>
            <p:ph idx="1" type="body"/>
          </p:nvPr>
        </p:nvSpPr>
        <p:spPr>
          <a:xfrm>
            <a:off x="914927" y="2109278"/>
            <a:ext cx="3310200" cy="143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1891" name="Google Shape;1891;p196"/>
          <p:cNvPicPr preferRelativeResize="0"/>
          <p:nvPr/>
        </p:nvPicPr>
        <p:blipFill rotWithShape="1">
          <a:blip r:embed="rId2">
            <a:alphaModFix/>
          </a:blip>
          <a:srcRect b="0" l="0" r="0" t="0"/>
          <a:stretch/>
        </p:blipFill>
        <p:spPr>
          <a:xfrm rot="10678227">
            <a:off x="-632326" y="3866920"/>
            <a:ext cx="2569104" cy="1474162"/>
          </a:xfrm>
          <a:prstGeom prst="rect">
            <a:avLst/>
          </a:prstGeom>
          <a:noFill/>
          <a:ln>
            <a:noFill/>
          </a:ln>
        </p:spPr>
      </p:pic>
      <p:pic>
        <p:nvPicPr>
          <p:cNvPr id="1892" name="Google Shape;1892;p196"/>
          <p:cNvPicPr preferRelativeResize="0"/>
          <p:nvPr/>
        </p:nvPicPr>
        <p:blipFill>
          <a:blip r:embed="rId3">
            <a:alphaModFix/>
          </a:blip>
          <a:stretch>
            <a:fillRect/>
          </a:stretch>
        </p:blipFill>
        <p:spPr>
          <a:xfrm flipH="1">
            <a:off x="388525" y="-550950"/>
            <a:ext cx="1840875" cy="1700025"/>
          </a:xfrm>
          <a:prstGeom prst="rect">
            <a:avLst/>
          </a:prstGeom>
          <a:noFill/>
          <a:ln>
            <a:noFill/>
          </a:ln>
        </p:spPr>
      </p:pic>
      <p:pic>
        <p:nvPicPr>
          <p:cNvPr id="1893" name="Google Shape;1893;p196"/>
          <p:cNvPicPr preferRelativeResize="0"/>
          <p:nvPr/>
        </p:nvPicPr>
        <p:blipFill rotWithShape="1">
          <a:blip r:embed="rId4">
            <a:alphaModFix/>
          </a:blip>
          <a:srcRect b="0" l="0" r="0" t="0"/>
          <a:stretch/>
        </p:blipFill>
        <p:spPr>
          <a:xfrm flipH="1">
            <a:off x="7244838" y="-168258"/>
            <a:ext cx="1840875" cy="1782665"/>
          </a:xfrm>
          <a:prstGeom prst="rect">
            <a:avLst/>
          </a:prstGeom>
          <a:noFill/>
          <a:ln>
            <a:noFill/>
          </a:ln>
        </p:spPr>
      </p:pic>
      <p:pic>
        <p:nvPicPr>
          <p:cNvPr id="1894" name="Google Shape;1894;p196"/>
          <p:cNvPicPr preferRelativeResize="0"/>
          <p:nvPr/>
        </p:nvPicPr>
        <p:blipFill>
          <a:blip r:embed="rId5">
            <a:alphaModFix/>
          </a:blip>
          <a:stretch>
            <a:fillRect/>
          </a:stretch>
        </p:blipFill>
        <p:spPr>
          <a:xfrm flipH="1">
            <a:off x="7112250" y="-881358"/>
            <a:ext cx="2386824" cy="4381382"/>
          </a:xfrm>
          <a:prstGeom prst="rect">
            <a:avLst/>
          </a:prstGeom>
          <a:noFill/>
          <a:ln>
            <a:noFill/>
          </a:ln>
        </p:spPr>
      </p:pic>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1895" name="Shape 1895"/>
        <p:cNvGrpSpPr/>
        <p:nvPr/>
      </p:nvGrpSpPr>
      <p:grpSpPr>
        <a:xfrm>
          <a:off x="0" y="0"/>
          <a:ext cx="0" cy="0"/>
          <a:chOff x="0" y="0"/>
          <a:chExt cx="0" cy="0"/>
        </a:xfrm>
      </p:grpSpPr>
      <p:sp>
        <p:nvSpPr>
          <p:cNvPr id="1896" name="Google Shape;1896;p197"/>
          <p:cNvSpPr txBox="1"/>
          <p:nvPr>
            <p:ph type="ctrTitle"/>
          </p:nvPr>
        </p:nvSpPr>
        <p:spPr>
          <a:xfrm>
            <a:off x="2733325" y="539500"/>
            <a:ext cx="3677400" cy="9918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897" name="Google Shape;1897;p197"/>
          <p:cNvSpPr txBox="1"/>
          <p:nvPr>
            <p:ph idx="1" type="subTitle"/>
          </p:nvPr>
        </p:nvSpPr>
        <p:spPr>
          <a:xfrm>
            <a:off x="2733375" y="1531350"/>
            <a:ext cx="3677400" cy="115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98" name="Google Shape;1898;p197"/>
          <p:cNvSpPr txBox="1"/>
          <p:nvPr/>
        </p:nvSpPr>
        <p:spPr>
          <a:xfrm>
            <a:off x="2733175" y="3270700"/>
            <a:ext cx="3677700" cy="75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2">
                  <a:extLst>
                    <a:ext uri="{A12FA001-AC4F-418D-AE19-62706E023703}">
                      <ahyp:hlinkClr val="tx"/>
                    </a:ext>
                  </a:extLst>
                </a:hlinkClick>
              </a:rPr>
              <a:t>Slidesgo</a:t>
            </a:r>
            <a:r>
              <a:rPr b="1" lang="en" sz="1200">
                <a:solidFill>
                  <a:schemeClr val="dk1"/>
                </a:solidFill>
                <a:latin typeface="Karla"/>
                <a:ea typeface="Karla"/>
                <a:cs typeface="Karla"/>
                <a:sym typeface="Karla"/>
              </a:rPr>
              <a:t>,</a:t>
            </a:r>
            <a:r>
              <a:rPr lang="en" sz="1200">
                <a:solidFill>
                  <a:schemeClr val="dk1"/>
                </a:solidFill>
                <a:latin typeface="Karla"/>
                <a:ea typeface="Karla"/>
                <a:cs typeface="Karla"/>
                <a:sym typeface="Karla"/>
              </a:rPr>
              <a:t> including icons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Freepik</a:t>
            </a:r>
            <a:endParaRPr sz="1200">
              <a:solidFill>
                <a:schemeClr val="dk1"/>
              </a:solidFill>
              <a:latin typeface="Karla"/>
              <a:ea typeface="Karla"/>
              <a:cs typeface="Karla"/>
              <a:sym typeface="Karla"/>
            </a:endParaRPr>
          </a:p>
        </p:txBody>
      </p:sp>
      <p:pic>
        <p:nvPicPr>
          <p:cNvPr id="1899" name="Google Shape;1899;p197"/>
          <p:cNvPicPr preferRelativeResize="0"/>
          <p:nvPr/>
        </p:nvPicPr>
        <p:blipFill rotWithShape="1">
          <a:blip r:embed="rId5">
            <a:alphaModFix/>
          </a:blip>
          <a:srcRect b="0" l="0" r="0" t="0"/>
          <a:stretch/>
        </p:blipFill>
        <p:spPr>
          <a:xfrm rot="5400000">
            <a:off x="-590765" y="1291116"/>
            <a:ext cx="2786538" cy="2161739"/>
          </a:xfrm>
          <a:prstGeom prst="rect">
            <a:avLst/>
          </a:prstGeom>
          <a:noFill/>
          <a:ln>
            <a:noFill/>
          </a:ln>
        </p:spPr>
      </p:pic>
      <p:pic>
        <p:nvPicPr>
          <p:cNvPr id="1900" name="Google Shape;1900;p197"/>
          <p:cNvPicPr preferRelativeResize="0"/>
          <p:nvPr/>
        </p:nvPicPr>
        <p:blipFill rotWithShape="1">
          <a:blip r:embed="rId6">
            <a:alphaModFix/>
          </a:blip>
          <a:srcRect b="0" l="0" r="0" t="0"/>
          <a:stretch/>
        </p:blipFill>
        <p:spPr>
          <a:xfrm rot="5400000">
            <a:off x="389693" y="193321"/>
            <a:ext cx="2058291" cy="1993199"/>
          </a:xfrm>
          <a:prstGeom prst="rect">
            <a:avLst/>
          </a:prstGeom>
          <a:noFill/>
          <a:ln>
            <a:noFill/>
          </a:ln>
        </p:spPr>
      </p:pic>
      <p:pic>
        <p:nvPicPr>
          <p:cNvPr id="1901" name="Google Shape;1901;p197"/>
          <p:cNvPicPr preferRelativeResize="0"/>
          <p:nvPr/>
        </p:nvPicPr>
        <p:blipFill rotWithShape="1">
          <a:blip r:embed="rId7">
            <a:alphaModFix/>
          </a:blip>
          <a:srcRect b="0" l="0" r="0" t="0"/>
          <a:stretch/>
        </p:blipFill>
        <p:spPr>
          <a:xfrm rot="-5400000">
            <a:off x="-989076" y="3091849"/>
            <a:ext cx="4033303" cy="2891800"/>
          </a:xfrm>
          <a:prstGeom prst="rect">
            <a:avLst/>
          </a:prstGeom>
          <a:noFill/>
          <a:ln>
            <a:noFill/>
          </a:ln>
        </p:spPr>
      </p:pic>
      <p:pic>
        <p:nvPicPr>
          <p:cNvPr id="1902" name="Google Shape;1902;p197"/>
          <p:cNvPicPr preferRelativeResize="0"/>
          <p:nvPr/>
        </p:nvPicPr>
        <p:blipFill rotWithShape="1">
          <a:blip r:embed="rId8">
            <a:alphaModFix/>
          </a:blip>
          <a:srcRect b="0" l="0" r="0" t="0"/>
          <a:stretch/>
        </p:blipFill>
        <p:spPr>
          <a:xfrm rot="3546973">
            <a:off x="7590178" y="1978886"/>
            <a:ext cx="1674669" cy="3812953"/>
          </a:xfrm>
          <a:prstGeom prst="rect">
            <a:avLst/>
          </a:prstGeom>
          <a:noFill/>
          <a:ln>
            <a:noFill/>
          </a:ln>
        </p:spPr>
      </p:pic>
      <p:pic>
        <p:nvPicPr>
          <p:cNvPr id="1903" name="Google Shape;1903;p197"/>
          <p:cNvPicPr preferRelativeResize="0"/>
          <p:nvPr/>
        </p:nvPicPr>
        <p:blipFill rotWithShape="1">
          <a:blip r:embed="rId9">
            <a:alphaModFix/>
          </a:blip>
          <a:srcRect b="0" l="0" r="0" t="0"/>
          <a:stretch/>
        </p:blipFill>
        <p:spPr>
          <a:xfrm rot="-665179">
            <a:off x="6799174" y="-791526"/>
            <a:ext cx="1769485" cy="4292308"/>
          </a:xfrm>
          <a:prstGeom prst="rect">
            <a:avLst/>
          </a:prstGeom>
          <a:noFill/>
          <a:ln>
            <a:noFill/>
          </a:ln>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1904" name="Shape 1904"/>
        <p:cNvGrpSpPr/>
        <p:nvPr/>
      </p:nvGrpSpPr>
      <p:grpSpPr>
        <a:xfrm>
          <a:off x="0" y="0"/>
          <a:ext cx="0" cy="0"/>
          <a:chOff x="0" y="0"/>
          <a:chExt cx="0" cy="0"/>
        </a:xfrm>
      </p:grpSpPr>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spTree>
      <p:nvGrpSpPr>
        <p:cNvPr id="1905" name="Shape 1905"/>
        <p:cNvGrpSpPr/>
        <p:nvPr/>
      </p:nvGrpSpPr>
      <p:grpSpPr>
        <a:xfrm>
          <a:off x="0" y="0"/>
          <a:ext cx="0" cy="0"/>
          <a:chOff x="0" y="0"/>
          <a:chExt cx="0" cy="0"/>
        </a:xfrm>
      </p:grpSpPr>
      <p:pic>
        <p:nvPicPr>
          <p:cNvPr id="1906" name="Google Shape;1906;p199"/>
          <p:cNvPicPr preferRelativeResize="0"/>
          <p:nvPr/>
        </p:nvPicPr>
        <p:blipFill rotWithShape="1">
          <a:blip r:embed="rId2">
            <a:alphaModFix/>
          </a:blip>
          <a:srcRect b="0" l="0" r="0" t="0"/>
          <a:stretch/>
        </p:blipFill>
        <p:spPr>
          <a:xfrm rot="9305281">
            <a:off x="6956225" y="-36025"/>
            <a:ext cx="1924050" cy="4667250"/>
          </a:xfrm>
          <a:prstGeom prst="rect">
            <a:avLst/>
          </a:prstGeom>
          <a:noFill/>
          <a:ln>
            <a:noFill/>
          </a:ln>
        </p:spPr>
      </p:pic>
      <p:pic>
        <p:nvPicPr>
          <p:cNvPr id="1907" name="Google Shape;1907;p199"/>
          <p:cNvPicPr preferRelativeResize="0"/>
          <p:nvPr/>
        </p:nvPicPr>
        <p:blipFill rotWithShape="1">
          <a:blip r:embed="rId3">
            <a:alphaModFix/>
          </a:blip>
          <a:srcRect b="0" l="0" r="0" t="0"/>
          <a:stretch/>
        </p:blipFill>
        <p:spPr>
          <a:xfrm rot="5399999">
            <a:off x="6172375" y="658451"/>
            <a:ext cx="3810950" cy="2732349"/>
          </a:xfrm>
          <a:prstGeom prst="rect">
            <a:avLst/>
          </a:prstGeom>
          <a:noFill/>
          <a:ln>
            <a:noFill/>
          </a:ln>
        </p:spPr>
      </p:pic>
      <p:pic>
        <p:nvPicPr>
          <p:cNvPr id="1908" name="Google Shape;1908;p199"/>
          <p:cNvPicPr preferRelativeResize="0"/>
          <p:nvPr/>
        </p:nvPicPr>
        <p:blipFill rotWithShape="1">
          <a:blip r:embed="rId4">
            <a:alphaModFix/>
          </a:blip>
          <a:srcRect b="0" l="0" r="0" t="0"/>
          <a:stretch/>
        </p:blipFill>
        <p:spPr>
          <a:xfrm rot="-10">
            <a:off x="155678" y="1026170"/>
            <a:ext cx="1774244" cy="4039660"/>
          </a:xfrm>
          <a:prstGeom prst="rect">
            <a:avLst/>
          </a:prstGeom>
          <a:noFill/>
          <a:ln>
            <a:noFill/>
          </a:ln>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6_1_1">
    <p:spTree>
      <p:nvGrpSpPr>
        <p:cNvPr id="1909" name="Shape 1909"/>
        <p:cNvGrpSpPr/>
        <p:nvPr/>
      </p:nvGrpSpPr>
      <p:grpSpPr>
        <a:xfrm>
          <a:off x="0" y="0"/>
          <a:ext cx="0" cy="0"/>
          <a:chOff x="0" y="0"/>
          <a:chExt cx="0" cy="0"/>
        </a:xfrm>
      </p:grpSpPr>
      <p:pic>
        <p:nvPicPr>
          <p:cNvPr id="1910" name="Google Shape;1910;p200"/>
          <p:cNvPicPr preferRelativeResize="0"/>
          <p:nvPr/>
        </p:nvPicPr>
        <p:blipFill rotWithShape="1">
          <a:blip r:embed="rId2">
            <a:alphaModFix/>
          </a:blip>
          <a:srcRect b="0" l="0" r="0" t="0"/>
          <a:stretch/>
        </p:blipFill>
        <p:spPr>
          <a:xfrm rot="10800000">
            <a:off x="7178600" y="160768"/>
            <a:ext cx="2504350" cy="1437030"/>
          </a:xfrm>
          <a:prstGeom prst="rect">
            <a:avLst/>
          </a:prstGeom>
          <a:noFill/>
          <a:ln>
            <a:noFill/>
          </a:ln>
        </p:spPr>
      </p:pic>
      <p:pic>
        <p:nvPicPr>
          <p:cNvPr id="1911" name="Google Shape;1911;p200"/>
          <p:cNvPicPr preferRelativeResize="0"/>
          <p:nvPr/>
        </p:nvPicPr>
        <p:blipFill>
          <a:blip r:embed="rId3">
            <a:alphaModFix/>
          </a:blip>
          <a:stretch>
            <a:fillRect/>
          </a:stretch>
        </p:blipFill>
        <p:spPr>
          <a:xfrm rot="4956358">
            <a:off x="5559239" y="-1676283"/>
            <a:ext cx="2386824" cy="4381382"/>
          </a:xfrm>
          <a:prstGeom prst="rect">
            <a:avLst/>
          </a:prstGeom>
          <a:noFill/>
          <a:ln>
            <a:noFill/>
          </a:ln>
        </p:spPr>
      </p:pic>
      <p:pic>
        <p:nvPicPr>
          <p:cNvPr id="1912" name="Google Shape;1912;p200"/>
          <p:cNvPicPr preferRelativeResize="0"/>
          <p:nvPr/>
        </p:nvPicPr>
        <p:blipFill rotWithShape="1">
          <a:blip r:embed="rId4">
            <a:alphaModFix/>
          </a:blip>
          <a:srcRect b="0" l="0" r="0" t="0"/>
          <a:stretch/>
        </p:blipFill>
        <p:spPr>
          <a:xfrm rot="-5400000">
            <a:off x="132425" y="2105999"/>
            <a:ext cx="2786538" cy="2161739"/>
          </a:xfrm>
          <a:prstGeom prst="rect">
            <a:avLst/>
          </a:prstGeom>
          <a:noFill/>
          <a:ln>
            <a:noFill/>
          </a:ln>
        </p:spPr>
      </p:pic>
      <p:pic>
        <p:nvPicPr>
          <p:cNvPr id="1913" name="Google Shape;1913;p200"/>
          <p:cNvPicPr preferRelativeResize="0"/>
          <p:nvPr/>
        </p:nvPicPr>
        <p:blipFill rotWithShape="1">
          <a:blip r:embed="rId5">
            <a:alphaModFix/>
          </a:blip>
          <a:srcRect b="0" l="0" r="0" t="0"/>
          <a:stretch/>
        </p:blipFill>
        <p:spPr>
          <a:xfrm rot="-5400000">
            <a:off x="-119786" y="3372335"/>
            <a:ext cx="2058291" cy="1993199"/>
          </a:xfrm>
          <a:prstGeom prst="rect">
            <a:avLst/>
          </a:prstGeom>
          <a:noFill/>
          <a:ln>
            <a:noFill/>
          </a:ln>
        </p:spPr>
      </p:pic>
      <p:pic>
        <p:nvPicPr>
          <p:cNvPr id="1914" name="Google Shape;1914;p200"/>
          <p:cNvPicPr preferRelativeResize="0"/>
          <p:nvPr/>
        </p:nvPicPr>
        <p:blipFill>
          <a:blip r:embed="rId6">
            <a:alphaModFix/>
          </a:blip>
          <a:stretch>
            <a:fillRect/>
          </a:stretch>
        </p:blipFill>
        <p:spPr>
          <a:xfrm rot="10800000">
            <a:off x="6645600" y="3698050"/>
            <a:ext cx="1840875" cy="1700025"/>
          </a:xfrm>
          <a:prstGeom prst="rect">
            <a:avLst/>
          </a:prstGeom>
          <a:noFill/>
          <a:ln>
            <a:noFill/>
          </a:ln>
        </p:spPr>
      </p:pic>
      <p:pic>
        <p:nvPicPr>
          <p:cNvPr id="1915" name="Google Shape;1915;p200"/>
          <p:cNvPicPr preferRelativeResize="0"/>
          <p:nvPr/>
        </p:nvPicPr>
        <p:blipFill rotWithShape="1">
          <a:blip r:embed="rId7">
            <a:alphaModFix/>
          </a:blip>
          <a:srcRect b="0" l="0" r="0" t="0"/>
          <a:stretch/>
        </p:blipFill>
        <p:spPr>
          <a:xfrm flipH="1" rot="-5400000">
            <a:off x="7220750" y="3593750"/>
            <a:ext cx="1572000" cy="2036650"/>
          </a:xfrm>
          <a:prstGeom prst="rect">
            <a:avLst/>
          </a:prstGeom>
          <a:noFill/>
          <a:ln>
            <a:noFill/>
          </a:ln>
        </p:spPr>
      </p:pic>
      <p:pic>
        <p:nvPicPr>
          <p:cNvPr id="1916" name="Google Shape;1916;p200"/>
          <p:cNvPicPr preferRelativeResize="0"/>
          <p:nvPr/>
        </p:nvPicPr>
        <p:blipFill rotWithShape="1">
          <a:blip r:embed="rId8">
            <a:alphaModFix/>
          </a:blip>
          <a:srcRect b="0" l="0" r="0" t="0"/>
          <a:stretch/>
        </p:blipFill>
        <p:spPr>
          <a:xfrm rot="358732">
            <a:off x="-399179" y="-654803"/>
            <a:ext cx="2002458" cy="455925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2166450" y="2409795"/>
            <a:ext cx="481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 type="subTitle"/>
          </p:nvPr>
        </p:nvSpPr>
        <p:spPr>
          <a:xfrm>
            <a:off x="3293225" y="3165870"/>
            <a:ext cx="2557800" cy="60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 name="Google Shape;19;p3"/>
          <p:cNvSpPr txBox="1"/>
          <p:nvPr>
            <p:ph hasCustomPrompt="1" idx="2" type="title"/>
          </p:nvPr>
        </p:nvSpPr>
        <p:spPr>
          <a:xfrm>
            <a:off x="3334800" y="1047373"/>
            <a:ext cx="2474400" cy="1378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9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pic>
        <p:nvPicPr>
          <p:cNvPr id="20" name="Google Shape;20;p3"/>
          <p:cNvPicPr preferRelativeResize="0"/>
          <p:nvPr/>
        </p:nvPicPr>
        <p:blipFill rotWithShape="1">
          <a:blip r:embed="rId2">
            <a:alphaModFix/>
          </a:blip>
          <a:srcRect b="0" l="0" r="0" t="0"/>
          <a:stretch/>
        </p:blipFill>
        <p:spPr>
          <a:xfrm rot="3883291">
            <a:off x="-398603" y="1661394"/>
            <a:ext cx="2569104" cy="1474162"/>
          </a:xfrm>
          <a:prstGeom prst="rect">
            <a:avLst/>
          </a:prstGeom>
          <a:noFill/>
          <a:ln>
            <a:noFill/>
          </a:ln>
        </p:spPr>
      </p:pic>
      <p:pic>
        <p:nvPicPr>
          <p:cNvPr id="21" name="Google Shape;21;p3"/>
          <p:cNvPicPr preferRelativeResize="0"/>
          <p:nvPr/>
        </p:nvPicPr>
        <p:blipFill rotWithShape="1">
          <a:blip r:embed="rId3">
            <a:alphaModFix/>
          </a:blip>
          <a:srcRect b="0" l="0" r="0" t="0"/>
          <a:stretch/>
        </p:blipFill>
        <p:spPr>
          <a:xfrm>
            <a:off x="440313" y="163692"/>
            <a:ext cx="1840875" cy="1782665"/>
          </a:xfrm>
          <a:prstGeom prst="rect">
            <a:avLst/>
          </a:prstGeom>
          <a:noFill/>
          <a:ln>
            <a:noFill/>
          </a:ln>
        </p:spPr>
      </p:pic>
      <p:pic>
        <p:nvPicPr>
          <p:cNvPr id="22" name="Google Shape;22;p3"/>
          <p:cNvPicPr preferRelativeResize="0"/>
          <p:nvPr/>
        </p:nvPicPr>
        <p:blipFill rotWithShape="1">
          <a:blip r:embed="rId4">
            <a:alphaModFix/>
          </a:blip>
          <a:srcRect b="0" l="0" r="0" t="0"/>
          <a:stretch/>
        </p:blipFill>
        <p:spPr>
          <a:xfrm rot="-1639246">
            <a:off x="941800" y="2746450"/>
            <a:ext cx="1733751" cy="3947450"/>
          </a:xfrm>
          <a:prstGeom prst="rect">
            <a:avLst/>
          </a:prstGeom>
          <a:noFill/>
          <a:ln>
            <a:noFill/>
          </a:ln>
        </p:spPr>
      </p:pic>
      <p:pic>
        <p:nvPicPr>
          <p:cNvPr id="23" name="Google Shape;23;p3"/>
          <p:cNvPicPr preferRelativeResize="0"/>
          <p:nvPr/>
        </p:nvPicPr>
        <p:blipFill>
          <a:blip r:embed="rId5">
            <a:alphaModFix/>
          </a:blip>
          <a:stretch>
            <a:fillRect/>
          </a:stretch>
        </p:blipFill>
        <p:spPr>
          <a:xfrm>
            <a:off x="7081725" y="3219301"/>
            <a:ext cx="1840875" cy="1700025"/>
          </a:xfrm>
          <a:prstGeom prst="rect">
            <a:avLst/>
          </a:prstGeom>
          <a:noFill/>
          <a:ln>
            <a:noFill/>
          </a:ln>
        </p:spPr>
      </p:pic>
      <p:pic>
        <p:nvPicPr>
          <p:cNvPr id="24" name="Google Shape;24;p3"/>
          <p:cNvPicPr preferRelativeResize="0"/>
          <p:nvPr/>
        </p:nvPicPr>
        <p:blipFill>
          <a:blip r:embed="rId6">
            <a:alphaModFix/>
          </a:blip>
          <a:stretch>
            <a:fillRect/>
          </a:stretch>
        </p:blipFill>
        <p:spPr>
          <a:xfrm>
            <a:off x="7304126" y="609717"/>
            <a:ext cx="2386824" cy="4381382"/>
          </a:xfrm>
          <a:prstGeom prst="rect">
            <a:avLst/>
          </a:prstGeom>
          <a:noFill/>
          <a:ln>
            <a:noFill/>
          </a:ln>
        </p:spPr>
      </p:pic>
      <p:pic>
        <p:nvPicPr>
          <p:cNvPr id="25" name="Google Shape;25;p3"/>
          <p:cNvPicPr preferRelativeResize="0"/>
          <p:nvPr/>
        </p:nvPicPr>
        <p:blipFill rotWithShape="1">
          <a:blip r:embed="rId4">
            <a:alphaModFix/>
          </a:blip>
          <a:srcRect b="0" l="0" r="0" t="0"/>
          <a:stretch/>
        </p:blipFill>
        <p:spPr>
          <a:xfrm rot="-1639246">
            <a:off x="6379675" y="-1850875"/>
            <a:ext cx="1733751" cy="39474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1">
    <p:spTree>
      <p:nvGrpSpPr>
        <p:cNvPr id="187" name="Shape 187"/>
        <p:cNvGrpSpPr/>
        <p:nvPr/>
      </p:nvGrpSpPr>
      <p:grpSpPr>
        <a:xfrm>
          <a:off x="0" y="0"/>
          <a:ext cx="0" cy="0"/>
          <a:chOff x="0" y="0"/>
          <a:chExt cx="0" cy="0"/>
        </a:xfrm>
      </p:grpSpPr>
      <p:sp>
        <p:nvSpPr>
          <p:cNvPr id="188" name="Google Shape;188;p21"/>
          <p:cNvSpPr txBox="1"/>
          <p:nvPr>
            <p:ph idx="1" type="subTitle"/>
          </p:nvPr>
        </p:nvSpPr>
        <p:spPr>
          <a:xfrm>
            <a:off x="981375" y="1998708"/>
            <a:ext cx="4061700" cy="193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189" name="Google Shape;189;p21"/>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90" name="Google Shape;190;p21"/>
          <p:cNvPicPr preferRelativeResize="0"/>
          <p:nvPr/>
        </p:nvPicPr>
        <p:blipFill rotWithShape="1">
          <a:blip r:embed="rId2">
            <a:alphaModFix/>
          </a:blip>
          <a:srcRect b="0" l="0" r="0" t="0"/>
          <a:stretch/>
        </p:blipFill>
        <p:spPr>
          <a:xfrm rot="3546976">
            <a:off x="-485442" y="-893769"/>
            <a:ext cx="1796434" cy="4090188"/>
          </a:xfrm>
          <a:prstGeom prst="rect">
            <a:avLst/>
          </a:prstGeom>
          <a:noFill/>
          <a:ln>
            <a:noFill/>
          </a:ln>
        </p:spPr>
      </p:pic>
      <p:pic>
        <p:nvPicPr>
          <p:cNvPr id="191" name="Google Shape;191;p21"/>
          <p:cNvPicPr preferRelativeResize="0"/>
          <p:nvPr/>
        </p:nvPicPr>
        <p:blipFill rotWithShape="1">
          <a:blip r:embed="rId3">
            <a:alphaModFix/>
          </a:blip>
          <a:srcRect b="0" l="0" r="0" t="0"/>
          <a:stretch/>
        </p:blipFill>
        <p:spPr>
          <a:xfrm flipH="1" rot="10800000">
            <a:off x="7789500" y="-310000"/>
            <a:ext cx="1572000" cy="2036650"/>
          </a:xfrm>
          <a:prstGeom prst="rect">
            <a:avLst/>
          </a:prstGeom>
          <a:noFill/>
          <a:ln>
            <a:noFill/>
          </a:ln>
        </p:spPr>
      </p:pic>
      <p:pic>
        <p:nvPicPr>
          <p:cNvPr id="192" name="Google Shape;192;p21"/>
          <p:cNvPicPr preferRelativeResize="0"/>
          <p:nvPr/>
        </p:nvPicPr>
        <p:blipFill rotWithShape="1">
          <a:blip r:embed="rId4">
            <a:alphaModFix/>
          </a:blip>
          <a:srcRect b="0" l="0" r="0" t="0"/>
          <a:stretch/>
        </p:blipFill>
        <p:spPr>
          <a:xfrm rot="-5400000">
            <a:off x="2031350" y="3095450"/>
            <a:ext cx="1724400" cy="41829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9">
    <p:spTree>
      <p:nvGrpSpPr>
        <p:cNvPr id="193" name="Shape 193"/>
        <p:cNvGrpSpPr/>
        <p:nvPr/>
      </p:nvGrpSpPr>
      <p:grpSpPr>
        <a:xfrm>
          <a:off x="0" y="0"/>
          <a:ext cx="0" cy="0"/>
          <a:chOff x="0" y="0"/>
          <a:chExt cx="0" cy="0"/>
        </a:xfrm>
      </p:grpSpPr>
      <p:sp>
        <p:nvSpPr>
          <p:cNvPr id="194" name="Google Shape;194;p22"/>
          <p:cNvSpPr txBox="1"/>
          <p:nvPr>
            <p:ph idx="1" type="subTitle"/>
          </p:nvPr>
        </p:nvSpPr>
        <p:spPr>
          <a:xfrm>
            <a:off x="4029375" y="1998708"/>
            <a:ext cx="4061700" cy="193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195" name="Google Shape;195;p22"/>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96" name="Google Shape;196;p22"/>
          <p:cNvPicPr preferRelativeResize="0"/>
          <p:nvPr/>
        </p:nvPicPr>
        <p:blipFill rotWithShape="1">
          <a:blip r:embed="rId2">
            <a:alphaModFix/>
          </a:blip>
          <a:srcRect b="0" l="0" r="0" t="0"/>
          <a:stretch/>
        </p:blipFill>
        <p:spPr>
          <a:xfrm flipH="1" rot="-3546976">
            <a:off x="7847308" y="-893769"/>
            <a:ext cx="1796434" cy="4090188"/>
          </a:xfrm>
          <a:prstGeom prst="rect">
            <a:avLst/>
          </a:prstGeom>
          <a:noFill/>
          <a:ln>
            <a:noFill/>
          </a:ln>
        </p:spPr>
      </p:pic>
      <p:pic>
        <p:nvPicPr>
          <p:cNvPr id="197" name="Google Shape;197;p22"/>
          <p:cNvPicPr preferRelativeResize="0"/>
          <p:nvPr/>
        </p:nvPicPr>
        <p:blipFill rotWithShape="1">
          <a:blip r:embed="rId3">
            <a:alphaModFix/>
          </a:blip>
          <a:srcRect b="0" l="0" r="0" t="0"/>
          <a:stretch/>
        </p:blipFill>
        <p:spPr>
          <a:xfrm rot="10800000">
            <a:off x="-203200" y="-310000"/>
            <a:ext cx="1572000" cy="2036650"/>
          </a:xfrm>
          <a:prstGeom prst="rect">
            <a:avLst/>
          </a:prstGeom>
          <a:noFill/>
          <a:ln>
            <a:noFill/>
          </a:ln>
        </p:spPr>
      </p:pic>
      <p:pic>
        <p:nvPicPr>
          <p:cNvPr id="198" name="Google Shape;198;p22"/>
          <p:cNvPicPr preferRelativeResize="0"/>
          <p:nvPr/>
        </p:nvPicPr>
        <p:blipFill rotWithShape="1">
          <a:blip r:embed="rId4">
            <a:alphaModFix/>
          </a:blip>
          <a:srcRect b="0" l="0" r="0" t="0"/>
          <a:stretch/>
        </p:blipFill>
        <p:spPr>
          <a:xfrm rot="-5400000">
            <a:off x="5650100" y="3034450"/>
            <a:ext cx="1724400" cy="41829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99" name="Shape 199"/>
        <p:cNvGrpSpPr/>
        <p:nvPr/>
      </p:nvGrpSpPr>
      <p:grpSpPr>
        <a:xfrm>
          <a:off x="0" y="0"/>
          <a:ext cx="0" cy="0"/>
          <a:chOff x="0" y="0"/>
          <a:chExt cx="0" cy="0"/>
        </a:xfrm>
      </p:grpSpPr>
      <p:sp>
        <p:nvSpPr>
          <p:cNvPr id="200" name="Google Shape;200;p23"/>
          <p:cNvSpPr txBox="1"/>
          <p:nvPr>
            <p:ph type="title"/>
          </p:nvPr>
        </p:nvSpPr>
        <p:spPr>
          <a:xfrm>
            <a:off x="909400" y="2363522"/>
            <a:ext cx="2169600" cy="4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1" name="Google Shape;201;p23"/>
          <p:cNvSpPr txBox="1"/>
          <p:nvPr>
            <p:ph idx="1" type="subTitle"/>
          </p:nvPr>
        </p:nvSpPr>
        <p:spPr>
          <a:xfrm>
            <a:off x="909400" y="2720558"/>
            <a:ext cx="2169600" cy="88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2" name="Google Shape;202;p23"/>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3" name="Google Shape;203;p23"/>
          <p:cNvSpPr txBox="1"/>
          <p:nvPr>
            <p:ph idx="3" type="title"/>
          </p:nvPr>
        </p:nvSpPr>
        <p:spPr>
          <a:xfrm>
            <a:off x="3487100" y="2363522"/>
            <a:ext cx="2169600" cy="4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4" name="Google Shape;204;p23"/>
          <p:cNvSpPr txBox="1"/>
          <p:nvPr>
            <p:ph idx="4" type="subTitle"/>
          </p:nvPr>
        </p:nvSpPr>
        <p:spPr>
          <a:xfrm>
            <a:off x="3487100" y="2720558"/>
            <a:ext cx="2169600" cy="88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5" name="Google Shape;205;p23"/>
          <p:cNvSpPr txBox="1"/>
          <p:nvPr>
            <p:ph idx="5" type="title"/>
          </p:nvPr>
        </p:nvSpPr>
        <p:spPr>
          <a:xfrm>
            <a:off x="6064800" y="2363522"/>
            <a:ext cx="2169600" cy="4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6" name="Google Shape;206;p23"/>
          <p:cNvSpPr txBox="1"/>
          <p:nvPr>
            <p:ph idx="6" type="subTitle"/>
          </p:nvPr>
        </p:nvSpPr>
        <p:spPr>
          <a:xfrm>
            <a:off x="6064801" y="2720558"/>
            <a:ext cx="2169600" cy="88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207" name="Google Shape;207;p23"/>
          <p:cNvPicPr preferRelativeResize="0"/>
          <p:nvPr/>
        </p:nvPicPr>
        <p:blipFill rotWithShape="1">
          <a:blip r:embed="rId2">
            <a:alphaModFix/>
          </a:blip>
          <a:srcRect b="0" l="0" r="0" t="0"/>
          <a:stretch/>
        </p:blipFill>
        <p:spPr>
          <a:xfrm rot="3546976">
            <a:off x="-485442" y="-893769"/>
            <a:ext cx="1796434" cy="4090188"/>
          </a:xfrm>
          <a:prstGeom prst="rect">
            <a:avLst/>
          </a:prstGeom>
          <a:noFill/>
          <a:ln>
            <a:noFill/>
          </a:ln>
        </p:spPr>
      </p:pic>
      <p:pic>
        <p:nvPicPr>
          <p:cNvPr id="208" name="Google Shape;208;p23"/>
          <p:cNvPicPr preferRelativeResize="0"/>
          <p:nvPr/>
        </p:nvPicPr>
        <p:blipFill rotWithShape="1">
          <a:blip r:embed="rId3">
            <a:alphaModFix/>
          </a:blip>
          <a:srcRect b="0" l="0" r="0" t="0"/>
          <a:stretch/>
        </p:blipFill>
        <p:spPr>
          <a:xfrm flipH="1" rot="10800000">
            <a:off x="7789500" y="-310000"/>
            <a:ext cx="1572000" cy="2036650"/>
          </a:xfrm>
          <a:prstGeom prst="rect">
            <a:avLst/>
          </a:prstGeom>
          <a:noFill/>
          <a:ln>
            <a:noFill/>
          </a:ln>
        </p:spPr>
      </p:pic>
      <p:pic>
        <p:nvPicPr>
          <p:cNvPr id="209" name="Google Shape;209;p23"/>
          <p:cNvPicPr preferRelativeResize="0"/>
          <p:nvPr/>
        </p:nvPicPr>
        <p:blipFill rotWithShape="1">
          <a:blip r:embed="rId4">
            <a:alphaModFix/>
          </a:blip>
          <a:srcRect b="0" l="0" r="0" t="0"/>
          <a:stretch/>
        </p:blipFill>
        <p:spPr>
          <a:xfrm rot="-5400000">
            <a:off x="2031350" y="3095450"/>
            <a:ext cx="1724400" cy="41829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8">
    <p:spTree>
      <p:nvGrpSpPr>
        <p:cNvPr id="210" name="Shape 210"/>
        <p:cNvGrpSpPr/>
        <p:nvPr/>
      </p:nvGrpSpPr>
      <p:grpSpPr>
        <a:xfrm>
          <a:off x="0" y="0"/>
          <a:ext cx="0" cy="0"/>
          <a:chOff x="0" y="0"/>
          <a:chExt cx="0" cy="0"/>
        </a:xfrm>
      </p:grpSpPr>
      <p:sp>
        <p:nvSpPr>
          <p:cNvPr id="211" name="Google Shape;211;p24"/>
          <p:cNvSpPr txBox="1"/>
          <p:nvPr>
            <p:ph type="title"/>
          </p:nvPr>
        </p:nvSpPr>
        <p:spPr>
          <a:xfrm>
            <a:off x="2198350" y="2233731"/>
            <a:ext cx="2169600" cy="4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2" name="Google Shape;212;p24"/>
          <p:cNvSpPr txBox="1"/>
          <p:nvPr>
            <p:ph idx="1" type="subTitle"/>
          </p:nvPr>
        </p:nvSpPr>
        <p:spPr>
          <a:xfrm>
            <a:off x="2198350" y="2590767"/>
            <a:ext cx="2169600" cy="88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13" name="Google Shape;213;p24"/>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4" name="Google Shape;214;p24"/>
          <p:cNvSpPr txBox="1"/>
          <p:nvPr>
            <p:ph idx="3" type="title"/>
          </p:nvPr>
        </p:nvSpPr>
        <p:spPr>
          <a:xfrm>
            <a:off x="4776050" y="2233731"/>
            <a:ext cx="2169600" cy="4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24"/>
          <p:cNvSpPr txBox="1"/>
          <p:nvPr>
            <p:ph idx="4" type="subTitle"/>
          </p:nvPr>
        </p:nvSpPr>
        <p:spPr>
          <a:xfrm>
            <a:off x="4776050" y="2590767"/>
            <a:ext cx="2169600" cy="88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216" name="Google Shape;216;p24"/>
          <p:cNvPicPr preferRelativeResize="0"/>
          <p:nvPr/>
        </p:nvPicPr>
        <p:blipFill rotWithShape="1">
          <a:blip r:embed="rId2">
            <a:alphaModFix/>
          </a:blip>
          <a:srcRect b="0" l="0" r="0" t="0"/>
          <a:stretch/>
        </p:blipFill>
        <p:spPr>
          <a:xfrm rot="3546976">
            <a:off x="-485442" y="-893769"/>
            <a:ext cx="1796434" cy="4090188"/>
          </a:xfrm>
          <a:prstGeom prst="rect">
            <a:avLst/>
          </a:prstGeom>
          <a:noFill/>
          <a:ln>
            <a:noFill/>
          </a:ln>
        </p:spPr>
      </p:pic>
      <p:pic>
        <p:nvPicPr>
          <p:cNvPr id="217" name="Google Shape;217;p24"/>
          <p:cNvPicPr preferRelativeResize="0"/>
          <p:nvPr/>
        </p:nvPicPr>
        <p:blipFill rotWithShape="1">
          <a:blip r:embed="rId3">
            <a:alphaModFix/>
          </a:blip>
          <a:srcRect b="0" l="0" r="0" t="0"/>
          <a:stretch/>
        </p:blipFill>
        <p:spPr>
          <a:xfrm rot="5400000">
            <a:off x="3365525" y="4494600"/>
            <a:ext cx="1393300" cy="1349250"/>
          </a:xfrm>
          <a:prstGeom prst="rect">
            <a:avLst/>
          </a:prstGeom>
          <a:noFill/>
          <a:ln>
            <a:noFill/>
          </a:ln>
        </p:spPr>
      </p:pic>
      <p:pic>
        <p:nvPicPr>
          <p:cNvPr id="218" name="Google Shape;218;p24"/>
          <p:cNvPicPr preferRelativeResize="0"/>
          <p:nvPr/>
        </p:nvPicPr>
        <p:blipFill>
          <a:blip r:embed="rId4">
            <a:alphaModFix/>
          </a:blip>
          <a:stretch>
            <a:fillRect/>
          </a:stretch>
        </p:blipFill>
        <p:spPr>
          <a:xfrm rot="-5400000">
            <a:off x="7742762" y="3134200"/>
            <a:ext cx="1659025" cy="1532125"/>
          </a:xfrm>
          <a:prstGeom prst="rect">
            <a:avLst/>
          </a:prstGeom>
          <a:noFill/>
          <a:ln>
            <a:noFill/>
          </a:ln>
        </p:spPr>
      </p:pic>
      <p:pic>
        <p:nvPicPr>
          <p:cNvPr id="219" name="Google Shape;219;p24"/>
          <p:cNvPicPr preferRelativeResize="0"/>
          <p:nvPr/>
        </p:nvPicPr>
        <p:blipFill rotWithShape="1">
          <a:blip r:embed="rId5">
            <a:alphaModFix/>
          </a:blip>
          <a:srcRect b="0" l="0" r="0" t="0"/>
          <a:stretch/>
        </p:blipFill>
        <p:spPr>
          <a:xfrm rot="-8611223">
            <a:off x="2644600" y="4491875"/>
            <a:ext cx="2835150" cy="2032750"/>
          </a:xfrm>
          <a:prstGeom prst="rect">
            <a:avLst/>
          </a:prstGeom>
          <a:noFill/>
          <a:ln>
            <a:noFill/>
          </a:ln>
        </p:spPr>
      </p:pic>
      <p:pic>
        <p:nvPicPr>
          <p:cNvPr id="220" name="Google Shape;220;p24"/>
          <p:cNvPicPr preferRelativeResize="0"/>
          <p:nvPr/>
        </p:nvPicPr>
        <p:blipFill rotWithShape="1">
          <a:blip r:embed="rId2">
            <a:alphaModFix/>
          </a:blip>
          <a:srcRect b="0" l="0" r="0" t="0"/>
          <a:stretch/>
        </p:blipFill>
        <p:spPr>
          <a:xfrm rot="-5400008">
            <a:off x="7571045" y="-1740127"/>
            <a:ext cx="2002458" cy="4559254"/>
          </a:xfrm>
          <a:prstGeom prst="rect">
            <a:avLst/>
          </a:prstGeom>
          <a:noFill/>
          <a:ln>
            <a:noFill/>
          </a:ln>
        </p:spPr>
      </p:pic>
      <p:pic>
        <p:nvPicPr>
          <p:cNvPr id="221" name="Google Shape;221;p24"/>
          <p:cNvPicPr preferRelativeResize="0"/>
          <p:nvPr/>
        </p:nvPicPr>
        <p:blipFill>
          <a:blip r:embed="rId4">
            <a:alphaModFix/>
          </a:blip>
          <a:stretch>
            <a:fillRect/>
          </a:stretch>
        </p:blipFill>
        <p:spPr>
          <a:xfrm flipH="1" rot="5400000">
            <a:off x="-309963" y="3134200"/>
            <a:ext cx="1659025" cy="15321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0">
    <p:spTree>
      <p:nvGrpSpPr>
        <p:cNvPr id="222" name="Shape 222"/>
        <p:cNvGrpSpPr/>
        <p:nvPr/>
      </p:nvGrpSpPr>
      <p:grpSpPr>
        <a:xfrm>
          <a:off x="0" y="0"/>
          <a:ext cx="0" cy="0"/>
          <a:chOff x="0" y="0"/>
          <a:chExt cx="0" cy="0"/>
        </a:xfrm>
      </p:grpSpPr>
      <p:sp>
        <p:nvSpPr>
          <p:cNvPr id="223" name="Google Shape;223;p25"/>
          <p:cNvSpPr txBox="1"/>
          <p:nvPr>
            <p:ph type="title"/>
          </p:nvPr>
        </p:nvSpPr>
        <p:spPr>
          <a:xfrm>
            <a:off x="2198350" y="2668322"/>
            <a:ext cx="2169600" cy="4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4" name="Google Shape;224;p25"/>
          <p:cNvSpPr txBox="1"/>
          <p:nvPr>
            <p:ph idx="1" type="subTitle"/>
          </p:nvPr>
        </p:nvSpPr>
        <p:spPr>
          <a:xfrm>
            <a:off x="2198350" y="3025358"/>
            <a:ext cx="2169600" cy="88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5" name="Google Shape;225;p25"/>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6" name="Google Shape;226;p25"/>
          <p:cNvSpPr txBox="1"/>
          <p:nvPr>
            <p:ph idx="3" type="title"/>
          </p:nvPr>
        </p:nvSpPr>
        <p:spPr>
          <a:xfrm>
            <a:off x="4776050" y="2668322"/>
            <a:ext cx="2169600" cy="4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7" name="Google Shape;227;p25"/>
          <p:cNvSpPr txBox="1"/>
          <p:nvPr>
            <p:ph idx="4" type="subTitle"/>
          </p:nvPr>
        </p:nvSpPr>
        <p:spPr>
          <a:xfrm>
            <a:off x="4776050" y="3025358"/>
            <a:ext cx="2169600" cy="88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228" name="Google Shape;228;p25"/>
          <p:cNvPicPr preferRelativeResize="0"/>
          <p:nvPr/>
        </p:nvPicPr>
        <p:blipFill rotWithShape="1">
          <a:blip r:embed="rId2">
            <a:alphaModFix/>
          </a:blip>
          <a:srcRect b="0" l="0" r="0" t="0"/>
          <a:stretch/>
        </p:blipFill>
        <p:spPr>
          <a:xfrm rot="3546976">
            <a:off x="-485442" y="-893769"/>
            <a:ext cx="1796434" cy="4090188"/>
          </a:xfrm>
          <a:prstGeom prst="rect">
            <a:avLst/>
          </a:prstGeom>
          <a:noFill/>
          <a:ln>
            <a:noFill/>
          </a:ln>
        </p:spPr>
      </p:pic>
      <p:pic>
        <p:nvPicPr>
          <p:cNvPr id="229" name="Google Shape;229;p25"/>
          <p:cNvPicPr preferRelativeResize="0"/>
          <p:nvPr/>
        </p:nvPicPr>
        <p:blipFill rotWithShape="1">
          <a:blip r:embed="rId3">
            <a:alphaModFix/>
          </a:blip>
          <a:srcRect b="0" l="0" r="0" t="0"/>
          <a:stretch/>
        </p:blipFill>
        <p:spPr>
          <a:xfrm rot="5400000">
            <a:off x="3365525" y="4494600"/>
            <a:ext cx="1393300" cy="1349250"/>
          </a:xfrm>
          <a:prstGeom prst="rect">
            <a:avLst/>
          </a:prstGeom>
          <a:noFill/>
          <a:ln>
            <a:noFill/>
          </a:ln>
        </p:spPr>
      </p:pic>
      <p:pic>
        <p:nvPicPr>
          <p:cNvPr id="230" name="Google Shape;230;p25"/>
          <p:cNvPicPr preferRelativeResize="0"/>
          <p:nvPr/>
        </p:nvPicPr>
        <p:blipFill>
          <a:blip r:embed="rId4">
            <a:alphaModFix/>
          </a:blip>
          <a:stretch>
            <a:fillRect/>
          </a:stretch>
        </p:blipFill>
        <p:spPr>
          <a:xfrm rot="-5400000">
            <a:off x="8218200" y="3327325"/>
            <a:ext cx="1659025" cy="1532125"/>
          </a:xfrm>
          <a:prstGeom prst="rect">
            <a:avLst/>
          </a:prstGeom>
          <a:noFill/>
          <a:ln>
            <a:noFill/>
          </a:ln>
        </p:spPr>
      </p:pic>
      <p:pic>
        <p:nvPicPr>
          <p:cNvPr id="231" name="Google Shape;231;p25"/>
          <p:cNvPicPr preferRelativeResize="0"/>
          <p:nvPr/>
        </p:nvPicPr>
        <p:blipFill rotWithShape="1">
          <a:blip r:embed="rId5">
            <a:alphaModFix/>
          </a:blip>
          <a:srcRect b="0" l="0" r="0" t="0"/>
          <a:stretch/>
        </p:blipFill>
        <p:spPr>
          <a:xfrm rot="-8611223">
            <a:off x="2644600" y="4491875"/>
            <a:ext cx="2835150" cy="2032750"/>
          </a:xfrm>
          <a:prstGeom prst="rect">
            <a:avLst/>
          </a:prstGeom>
          <a:noFill/>
          <a:ln>
            <a:noFill/>
          </a:ln>
        </p:spPr>
      </p:pic>
      <p:pic>
        <p:nvPicPr>
          <p:cNvPr id="232" name="Google Shape;232;p25"/>
          <p:cNvPicPr preferRelativeResize="0"/>
          <p:nvPr/>
        </p:nvPicPr>
        <p:blipFill rotWithShape="1">
          <a:blip r:embed="rId2">
            <a:alphaModFix/>
          </a:blip>
          <a:srcRect b="0" l="0" r="0" t="0"/>
          <a:stretch/>
        </p:blipFill>
        <p:spPr>
          <a:xfrm rot="-5400008">
            <a:off x="7571045" y="-1740127"/>
            <a:ext cx="2002458" cy="455925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33" name="Shape 233"/>
        <p:cNvGrpSpPr/>
        <p:nvPr/>
      </p:nvGrpSpPr>
      <p:grpSpPr>
        <a:xfrm>
          <a:off x="0" y="0"/>
          <a:ext cx="0" cy="0"/>
          <a:chOff x="0" y="0"/>
          <a:chExt cx="0" cy="0"/>
        </a:xfrm>
      </p:grpSpPr>
      <p:pic>
        <p:nvPicPr>
          <p:cNvPr id="234" name="Google Shape;234;p26"/>
          <p:cNvPicPr preferRelativeResize="0"/>
          <p:nvPr/>
        </p:nvPicPr>
        <p:blipFill rotWithShape="1">
          <a:blip r:embed="rId2">
            <a:alphaModFix/>
          </a:blip>
          <a:srcRect b="0" l="0" r="0" t="0"/>
          <a:stretch/>
        </p:blipFill>
        <p:spPr>
          <a:xfrm rot="10800000">
            <a:off x="-698700" y="376250"/>
            <a:ext cx="1812850" cy="1406350"/>
          </a:xfrm>
          <a:prstGeom prst="rect">
            <a:avLst/>
          </a:prstGeom>
          <a:noFill/>
          <a:ln>
            <a:noFill/>
          </a:ln>
        </p:spPr>
      </p:pic>
      <p:pic>
        <p:nvPicPr>
          <p:cNvPr id="235" name="Google Shape;235;p26"/>
          <p:cNvPicPr preferRelativeResize="0"/>
          <p:nvPr/>
        </p:nvPicPr>
        <p:blipFill rotWithShape="1">
          <a:blip r:embed="rId3">
            <a:alphaModFix/>
          </a:blip>
          <a:srcRect b="0" l="0" r="0" t="0"/>
          <a:stretch/>
        </p:blipFill>
        <p:spPr>
          <a:xfrm flipH="1" rot="10800000">
            <a:off x="8093575" y="70425"/>
            <a:ext cx="1209425" cy="1566900"/>
          </a:xfrm>
          <a:prstGeom prst="rect">
            <a:avLst/>
          </a:prstGeom>
          <a:noFill/>
          <a:ln>
            <a:noFill/>
          </a:ln>
        </p:spPr>
      </p:pic>
      <p:pic>
        <p:nvPicPr>
          <p:cNvPr id="236" name="Google Shape;236;p26"/>
          <p:cNvPicPr preferRelativeResize="0"/>
          <p:nvPr/>
        </p:nvPicPr>
        <p:blipFill rotWithShape="1">
          <a:blip r:embed="rId4">
            <a:alphaModFix/>
          </a:blip>
          <a:srcRect b="0" l="0" r="0" t="0"/>
          <a:stretch/>
        </p:blipFill>
        <p:spPr>
          <a:xfrm rot="6202858">
            <a:off x="3893650" y="3376778"/>
            <a:ext cx="1271700" cy="3084848"/>
          </a:xfrm>
          <a:prstGeom prst="rect">
            <a:avLst/>
          </a:prstGeom>
          <a:noFill/>
          <a:ln>
            <a:noFill/>
          </a:ln>
        </p:spPr>
      </p:pic>
      <p:pic>
        <p:nvPicPr>
          <p:cNvPr id="237" name="Google Shape;237;p26"/>
          <p:cNvPicPr preferRelativeResize="0"/>
          <p:nvPr/>
        </p:nvPicPr>
        <p:blipFill rotWithShape="1">
          <a:blip r:embed="rId5">
            <a:alphaModFix/>
          </a:blip>
          <a:srcRect b="0" l="0" r="0" t="0"/>
          <a:stretch/>
        </p:blipFill>
        <p:spPr>
          <a:xfrm rot="-4597155">
            <a:off x="5301490" y="3580353"/>
            <a:ext cx="2002458" cy="4559254"/>
          </a:xfrm>
          <a:prstGeom prst="rect">
            <a:avLst/>
          </a:prstGeom>
          <a:noFill/>
          <a:ln>
            <a:noFill/>
          </a:ln>
        </p:spPr>
      </p:pic>
      <p:sp>
        <p:nvSpPr>
          <p:cNvPr id="238" name="Google Shape;238;p2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2">
    <p:spTree>
      <p:nvGrpSpPr>
        <p:cNvPr id="239" name="Shape 239"/>
        <p:cNvGrpSpPr/>
        <p:nvPr/>
      </p:nvGrpSpPr>
      <p:grpSpPr>
        <a:xfrm>
          <a:off x="0" y="0"/>
          <a:ext cx="0" cy="0"/>
          <a:chOff x="0" y="0"/>
          <a:chExt cx="0" cy="0"/>
        </a:xfrm>
      </p:grpSpPr>
      <p:pic>
        <p:nvPicPr>
          <p:cNvPr id="240" name="Google Shape;240;p27"/>
          <p:cNvPicPr preferRelativeResize="0"/>
          <p:nvPr/>
        </p:nvPicPr>
        <p:blipFill rotWithShape="1">
          <a:blip r:embed="rId2">
            <a:alphaModFix/>
          </a:blip>
          <a:srcRect b="0" l="0" r="0" t="0"/>
          <a:stretch/>
        </p:blipFill>
        <p:spPr>
          <a:xfrm rot="4734819">
            <a:off x="6034912" y="1086136"/>
            <a:ext cx="1924050" cy="4667250"/>
          </a:xfrm>
          <a:prstGeom prst="rect">
            <a:avLst/>
          </a:prstGeom>
          <a:noFill/>
          <a:ln>
            <a:noFill/>
          </a:ln>
        </p:spPr>
      </p:pic>
      <p:pic>
        <p:nvPicPr>
          <p:cNvPr id="241" name="Google Shape;241;p27"/>
          <p:cNvPicPr preferRelativeResize="0"/>
          <p:nvPr/>
        </p:nvPicPr>
        <p:blipFill rotWithShape="1">
          <a:blip r:embed="rId3">
            <a:alphaModFix/>
          </a:blip>
          <a:srcRect b="0" l="0" r="0" t="0"/>
          <a:stretch/>
        </p:blipFill>
        <p:spPr>
          <a:xfrm rot="3760750">
            <a:off x="3687884" y="2197658"/>
            <a:ext cx="2002458" cy="4559255"/>
          </a:xfrm>
          <a:prstGeom prst="rect">
            <a:avLst/>
          </a:prstGeom>
          <a:noFill/>
          <a:ln>
            <a:noFill/>
          </a:ln>
        </p:spPr>
      </p:pic>
      <p:pic>
        <p:nvPicPr>
          <p:cNvPr id="242" name="Google Shape;242;p27"/>
          <p:cNvPicPr preferRelativeResize="0"/>
          <p:nvPr/>
        </p:nvPicPr>
        <p:blipFill>
          <a:blip r:embed="rId4">
            <a:alphaModFix/>
          </a:blip>
          <a:stretch>
            <a:fillRect/>
          </a:stretch>
        </p:blipFill>
        <p:spPr>
          <a:xfrm>
            <a:off x="7399112" y="4252310"/>
            <a:ext cx="1840875" cy="1700025"/>
          </a:xfrm>
          <a:prstGeom prst="rect">
            <a:avLst/>
          </a:prstGeom>
          <a:noFill/>
          <a:ln>
            <a:noFill/>
          </a:ln>
        </p:spPr>
      </p:pic>
      <p:pic>
        <p:nvPicPr>
          <p:cNvPr id="243" name="Google Shape;243;p27"/>
          <p:cNvPicPr preferRelativeResize="0"/>
          <p:nvPr/>
        </p:nvPicPr>
        <p:blipFill rotWithShape="1">
          <a:blip r:embed="rId5">
            <a:alphaModFix/>
          </a:blip>
          <a:srcRect b="0" l="0" r="0" t="0"/>
          <a:stretch/>
        </p:blipFill>
        <p:spPr>
          <a:xfrm flipH="1" rot="5400000">
            <a:off x="7092837" y="4248586"/>
            <a:ext cx="1572000" cy="2036650"/>
          </a:xfrm>
          <a:prstGeom prst="rect">
            <a:avLst/>
          </a:prstGeom>
          <a:noFill/>
          <a:ln>
            <a:noFill/>
          </a:ln>
        </p:spPr>
      </p:pic>
      <p:pic>
        <p:nvPicPr>
          <p:cNvPr id="244" name="Google Shape;244;p27"/>
          <p:cNvPicPr preferRelativeResize="0"/>
          <p:nvPr/>
        </p:nvPicPr>
        <p:blipFill rotWithShape="1">
          <a:blip r:embed="rId6">
            <a:alphaModFix/>
          </a:blip>
          <a:srcRect b="0" l="0" r="0" t="0"/>
          <a:stretch/>
        </p:blipFill>
        <p:spPr>
          <a:xfrm rot="-8688291">
            <a:off x="2466517" y="4229545"/>
            <a:ext cx="2504350" cy="1437030"/>
          </a:xfrm>
          <a:prstGeom prst="rect">
            <a:avLst/>
          </a:prstGeom>
          <a:noFill/>
          <a:ln>
            <a:noFill/>
          </a:ln>
        </p:spPr>
      </p:pic>
      <p:pic>
        <p:nvPicPr>
          <p:cNvPr id="245" name="Google Shape;245;p27"/>
          <p:cNvPicPr preferRelativeResize="0"/>
          <p:nvPr/>
        </p:nvPicPr>
        <p:blipFill rotWithShape="1">
          <a:blip r:embed="rId7">
            <a:alphaModFix/>
          </a:blip>
          <a:srcRect b="0" l="0" r="0" t="0"/>
          <a:stretch/>
        </p:blipFill>
        <p:spPr>
          <a:xfrm rot="9911836">
            <a:off x="4981222" y="5002136"/>
            <a:ext cx="1697478" cy="1643807"/>
          </a:xfrm>
          <a:prstGeom prst="rect">
            <a:avLst/>
          </a:prstGeom>
          <a:noFill/>
          <a:ln>
            <a:noFill/>
          </a:ln>
        </p:spPr>
      </p:pic>
      <p:pic>
        <p:nvPicPr>
          <p:cNvPr id="246" name="Google Shape;246;p27"/>
          <p:cNvPicPr preferRelativeResize="0"/>
          <p:nvPr/>
        </p:nvPicPr>
        <p:blipFill rotWithShape="1">
          <a:blip r:embed="rId3">
            <a:alphaModFix/>
          </a:blip>
          <a:srcRect b="0" l="0" r="0" t="0"/>
          <a:stretch/>
        </p:blipFill>
        <p:spPr>
          <a:xfrm rot="3760750">
            <a:off x="6283059" y="2987283"/>
            <a:ext cx="2002458" cy="4559255"/>
          </a:xfrm>
          <a:prstGeom prst="rect">
            <a:avLst/>
          </a:prstGeom>
          <a:noFill/>
          <a:ln>
            <a:noFill/>
          </a:ln>
        </p:spPr>
      </p:pic>
      <p:pic>
        <p:nvPicPr>
          <p:cNvPr id="247" name="Google Shape;247;p27"/>
          <p:cNvPicPr preferRelativeResize="0"/>
          <p:nvPr/>
        </p:nvPicPr>
        <p:blipFill rotWithShape="1">
          <a:blip r:embed="rId5">
            <a:alphaModFix/>
          </a:blip>
          <a:srcRect b="0" l="0" r="0" t="0"/>
          <a:stretch/>
        </p:blipFill>
        <p:spPr>
          <a:xfrm rot="5400000">
            <a:off x="3351762" y="2236811"/>
            <a:ext cx="1572000" cy="2036650"/>
          </a:xfrm>
          <a:prstGeom prst="rect">
            <a:avLst/>
          </a:prstGeom>
          <a:noFill/>
          <a:ln>
            <a:noFill/>
          </a:ln>
        </p:spPr>
      </p:pic>
      <p:pic>
        <p:nvPicPr>
          <p:cNvPr id="248" name="Google Shape;248;p27"/>
          <p:cNvPicPr preferRelativeResize="0"/>
          <p:nvPr/>
        </p:nvPicPr>
        <p:blipFill>
          <a:blip r:embed="rId8">
            <a:alphaModFix/>
          </a:blip>
          <a:stretch>
            <a:fillRect/>
          </a:stretch>
        </p:blipFill>
        <p:spPr>
          <a:xfrm rot="3900296">
            <a:off x="6369868" y="683844"/>
            <a:ext cx="2386824" cy="4381380"/>
          </a:xfrm>
          <a:prstGeom prst="rect">
            <a:avLst/>
          </a:prstGeom>
          <a:noFill/>
          <a:ln>
            <a:noFill/>
          </a:ln>
        </p:spPr>
      </p:pic>
      <p:sp>
        <p:nvSpPr>
          <p:cNvPr id="249" name="Google Shape;249;p27"/>
          <p:cNvSpPr txBox="1"/>
          <p:nvPr>
            <p:ph type="title"/>
          </p:nvPr>
        </p:nvSpPr>
        <p:spPr>
          <a:xfrm flipH="1">
            <a:off x="1117500" y="838200"/>
            <a:ext cx="6909000" cy="1158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250" name="Google Shape;250;p27"/>
          <p:cNvPicPr preferRelativeResize="0"/>
          <p:nvPr/>
        </p:nvPicPr>
        <p:blipFill rotWithShape="1">
          <a:blip r:embed="rId2">
            <a:alphaModFix/>
          </a:blip>
          <a:srcRect b="0" l="0" r="0" t="0"/>
          <a:stretch/>
        </p:blipFill>
        <p:spPr>
          <a:xfrm rot="4734819">
            <a:off x="-861188" y="1086136"/>
            <a:ext cx="1924050" cy="4667250"/>
          </a:xfrm>
          <a:prstGeom prst="rect">
            <a:avLst/>
          </a:prstGeom>
          <a:noFill/>
          <a:ln>
            <a:noFill/>
          </a:ln>
        </p:spPr>
      </p:pic>
      <p:pic>
        <p:nvPicPr>
          <p:cNvPr id="251" name="Google Shape;251;p27"/>
          <p:cNvPicPr preferRelativeResize="0"/>
          <p:nvPr/>
        </p:nvPicPr>
        <p:blipFill>
          <a:blip r:embed="rId4">
            <a:alphaModFix/>
          </a:blip>
          <a:stretch>
            <a:fillRect/>
          </a:stretch>
        </p:blipFill>
        <p:spPr>
          <a:xfrm>
            <a:off x="503012" y="4252310"/>
            <a:ext cx="1840875" cy="1700025"/>
          </a:xfrm>
          <a:prstGeom prst="rect">
            <a:avLst/>
          </a:prstGeom>
          <a:noFill/>
          <a:ln>
            <a:noFill/>
          </a:ln>
        </p:spPr>
      </p:pic>
      <p:pic>
        <p:nvPicPr>
          <p:cNvPr id="252" name="Google Shape;252;p27"/>
          <p:cNvPicPr preferRelativeResize="0"/>
          <p:nvPr/>
        </p:nvPicPr>
        <p:blipFill rotWithShape="1">
          <a:blip r:embed="rId5">
            <a:alphaModFix/>
          </a:blip>
          <a:srcRect b="0" l="0" r="0" t="0"/>
          <a:stretch/>
        </p:blipFill>
        <p:spPr>
          <a:xfrm flipH="1" rot="5400000">
            <a:off x="196737" y="4248586"/>
            <a:ext cx="1572000" cy="2036650"/>
          </a:xfrm>
          <a:prstGeom prst="rect">
            <a:avLst/>
          </a:prstGeom>
          <a:noFill/>
          <a:ln>
            <a:noFill/>
          </a:ln>
        </p:spPr>
      </p:pic>
      <p:pic>
        <p:nvPicPr>
          <p:cNvPr id="253" name="Google Shape;253;p27"/>
          <p:cNvPicPr preferRelativeResize="0"/>
          <p:nvPr/>
        </p:nvPicPr>
        <p:blipFill rotWithShape="1">
          <a:blip r:embed="rId3">
            <a:alphaModFix/>
          </a:blip>
          <a:srcRect b="0" l="0" r="0" t="0"/>
          <a:stretch/>
        </p:blipFill>
        <p:spPr>
          <a:xfrm rot="3760750">
            <a:off x="-1204804" y="1537658"/>
            <a:ext cx="2002458" cy="455925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
    <p:spTree>
      <p:nvGrpSpPr>
        <p:cNvPr id="254" name="Shape 254"/>
        <p:cNvGrpSpPr/>
        <p:nvPr/>
      </p:nvGrpSpPr>
      <p:grpSpPr>
        <a:xfrm>
          <a:off x="0" y="0"/>
          <a:ext cx="0" cy="0"/>
          <a:chOff x="0" y="0"/>
          <a:chExt cx="0" cy="0"/>
        </a:xfrm>
      </p:grpSpPr>
      <p:sp>
        <p:nvSpPr>
          <p:cNvPr id="255" name="Google Shape;255;p28"/>
          <p:cNvSpPr txBox="1"/>
          <p:nvPr>
            <p:ph type="title"/>
          </p:nvPr>
        </p:nvSpPr>
        <p:spPr>
          <a:xfrm>
            <a:off x="909400" y="3204375"/>
            <a:ext cx="216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6" name="Google Shape;256;p28"/>
          <p:cNvSpPr txBox="1"/>
          <p:nvPr>
            <p:ph idx="1" type="subTitle"/>
          </p:nvPr>
        </p:nvSpPr>
        <p:spPr>
          <a:xfrm>
            <a:off x="909400" y="3572884"/>
            <a:ext cx="2169600" cy="67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57" name="Google Shape;257;p28"/>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8" name="Google Shape;258;p28"/>
          <p:cNvSpPr txBox="1"/>
          <p:nvPr>
            <p:ph idx="3" type="title"/>
          </p:nvPr>
        </p:nvSpPr>
        <p:spPr>
          <a:xfrm>
            <a:off x="3487101" y="3204375"/>
            <a:ext cx="216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9" name="Google Shape;259;p28"/>
          <p:cNvSpPr txBox="1"/>
          <p:nvPr>
            <p:ph idx="4" type="subTitle"/>
          </p:nvPr>
        </p:nvSpPr>
        <p:spPr>
          <a:xfrm>
            <a:off x="3487100" y="3572884"/>
            <a:ext cx="2169600" cy="67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60" name="Google Shape;260;p28"/>
          <p:cNvSpPr txBox="1"/>
          <p:nvPr>
            <p:ph idx="5" type="title"/>
          </p:nvPr>
        </p:nvSpPr>
        <p:spPr>
          <a:xfrm>
            <a:off x="6064802" y="3204375"/>
            <a:ext cx="216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1" name="Google Shape;261;p28"/>
          <p:cNvSpPr txBox="1"/>
          <p:nvPr>
            <p:ph idx="6" type="subTitle"/>
          </p:nvPr>
        </p:nvSpPr>
        <p:spPr>
          <a:xfrm>
            <a:off x="6064800" y="3572884"/>
            <a:ext cx="2169600" cy="67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262" name="Google Shape;262;p28"/>
          <p:cNvPicPr preferRelativeResize="0"/>
          <p:nvPr/>
        </p:nvPicPr>
        <p:blipFill rotWithShape="1">
          <a:blip r:embed="rId2">
            <a:alphaModFix/>
          </a:blip>
          <a:srcRect b="0" l="0" r="0" t="0"/>
          <a:stretch/>
        </p:blipFill>
        <p:spPr>
          <a:xfrm rot="5400000">
            <a:off x="3365525" y="4494600"/>
            <a:ext cx="1393300" cy="1349250"/>
          </a:xfrm>
          <a:prstGeom prst="rect">
            <a:avLst/>
          </a:prstGeom>
          <a:noFill/>
          <a:ln>
            <a:noFill/>
          </a:ln>
        </p:spPr>
      </p:pic>
      <p:pic>
        <p:nvPicPr>
          <p:cNvPr id="263" name="Google Shape;263;p28"/>
          <p:cNvPicPr preferRelativeResize="0"/>
          <p:nvPr/>
        </p:nvPicPr>
        <p:blipFill>
          <a:blip r:embed="rId3">
            <a:alphaModFix/>
          </a:blip>
          <a:stretch>
            <a:fillRect/>
          </a:stretch>
        </p:blipFill>
        <p:spPr>
          <a:xfrm rot="-5400000">
            <a:off x="8218200" y="3327325"/>
            <a:ext cx="1659025" cy="1532125"/>
          </a:xfrm>
          <a:prstGeom prst="rect">
            <a:avLst/>
          </a:prstGeom>
          <a:noFill/>
          <a:ln>
            <a:noFill/>
          </a:ln>
        </p:spPr>
      </p:pic>
      <p:pic>
        <p:nvPicPr>
          <p:cNvPr id="264" name="Google Shape;264;p28"/>
          <p:cNvPicPr preferRelativeResize="0"/>
          <p:nvPr/>
        </p:nvPicPr>
        <p:blipFill rotWithShape="1">
          <a:blip r:embed="rId4">
            <a:alphaModFix/>
          </a:blip>
          <a:srcRect b="0" l="0" r="0" t="0"/>
          <a:stretch/>
        </p:blipFill>
        <p:spPr>
          <a:xfrm rot="-9355986">
            <a:off x="-232067" y="311450"/>
            <a:ext cx="1328784" cy="3223299"/>
          </a:xfrm>
          <a:prstGeom prst="rect">
            <a:avLst/>
          </a:prstGeom>
          <a:noFill/>
          <a:ln>
            <a:noFill/>
          </a:ln>
        </p:spPr>
      </p:pic>
      <p:pic>
        <p:nvPicPr>
          <p:cNvPr id="265" name="Google Shape;265;p28"/>
          <p:cNvPicPr preferRelativeResize="0"/>
          <p:nvPr/>
        </p:nvPicPr>
        <p:blipFill rotWithShape="1">
          <a:blip r:embed="rId5">
            <a:alphaModFix/>
          </a:blip>
          <a:srcRect b="0" l="0" r="0" t="0"/>
          <a:stretch/>
        </p:blipFill>
        <p:spPr>
          <a:xfrm rot="-8611223">
            <a:off x="2644600" y="4491875"/>
            <a:ext cx="2835150" cy="2032750"/>
          </a:xfrm>
          <a:prstGeom prst="rect">
            <a:avLst/>
          </a:prstGeom>
          <a:noFill/>
          <a:ln>
            <a:noFill/>
          </a:ln>
        </p:spPr>
      </p:pic>
      <p:pic>
        <p:nvPicPr>
          <p:cNvPr id="266" name="Google Shape;266;p28"/>
          <p:cNvPicPr preferRelativeResize="0"/>
          <p:nvPr/>
        </p:nvPicPr>
        <p:blipFill rotWithShape="1">
          <a:blip r:embed="rId6">
            <a:alphaModFix/>
          </a:blip>
          <a:srcRect b="0" l="0" r="0" t="0"/>
          <a:stretch/>
        </p:blipFill>
        <p:spPr>
          <a:xfrm rot="-5400008">
            <a:off x="7571045" y="-1740127"/>
            <a:ext cx="2002458" cy="455925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2_1">
    <p:spTree>
      <p:nvGrpSpPr>
        <p:cNvPr id="267" name="Shape 267"/>
        <p:cNvGrpSpPr/>
        <p:nvPr/>
      </p:nvGrpSpPr>
      <p:grpSpPr>
        <a:xfrm>
          <a:off x="0" y="0"/>
          <a:ext cx="0" cy="0"/>
          <a:chOff x="0" y="0"/>
          <a:chExt cx="0" cy="0"/>
        </a:xfrm>
      </p:grpSpPr>
      <p:sp>
        <p:nvSpPr>
          <p:cNvPr id="268" name="Google Shape;268;p29"/>
          <p:cNvSpPr txBox="1"/>
          <p:nvPr>
            <p:ph type="title"/>
          </p:nvPr>
        </p:nvSpPr>
        <p:spPr>
          <a:xfrm>
            <a:off x="1986650" y="1320550"/>
            <a:ext cx="27489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9" name="Google Shape;269;p29"/>
          <p:cNvSpPr txBox="1"/>
          <p:nvPr>
            <p:ph idx="1" type="subTitle"/>
          </p:nvPr>
        </p:nvSpPr>
        <p:spPr>
          <a:xfrm>
            <a:off x="1986650" y="1687090"/>
            <a:ext cx="2748900" cy="677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70" name="Google Shape;270;p29"/>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1" name="Google Shape;271;p29"/>
          <p:cNvSpPr txBox="1"/>
          <p:nvPr>
            <p:ph idx="3" type="title"/>
          </p:nvPr>
        </p:nvSpPr>
        <p:spPr>
          <a:xfrm>
            <a:off x="1986651" y="2410105"/>
            <a:ext cx="27489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72" name="Google Shape;272;p29"/>
          <p:cNvSpPr txBox="1"/>
          <p:nvPr>
            <p:ph idx="4" type="subTitle"/>
          </p:nvPr>
        </p:nvSpPr>
        <p:spPr>
          <a:xfrm>
            <a:off x="1986650" y="2767986"/>
            <a:ext cx="2748900" cy="677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73" name="Google Shape;273;p29"/>
          <p:cNvSpPr txBox="1"/>
          <p:nvPr>
            <p:ph idx="5" type="title"/>
          </p:nvPr>
        </p:nvSpPr>
        <p:spPr>
          <a:xfrm>
            <a:off x="1986652" y="3508295"/>
            <a:ext cx="27489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74" name="Google Shape;274;p29"/>
          <p:cNvSpPr txBox="1"/>
          <p:nvPr>
            <p:ph idx="6" type="subTitle"/>
          </p:nvPr>
        </p:nvSpPr>
        <p:spPr>
          <a:xfrm>
            <a:off x="1986650" y="3870514"/>
            <a:ext cx="2748900" cy="677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275" name="Google Shape;275;p29"/>
          <p:cNvPicPr preferRelativeResize="0"/>
          <p:nvPr/>
        </p:nvPicPr>
        <p:blipFill rotWithShape="1">
          <a:blip r:embed="rId2">
            <a:alphaModFix/>
          </a:blip>
          <a:srcRect b="0" l="0" r="0" t="0"/>
          <a:stretch/>
        </p:blipFill>
        <p:spPr>
          <a:xfrm rot="-3282886">
            <a:off x="8609178" y="2736320"/>
            <a:ext cx="1774245" cy="4039661"/>
          </a:xfrm>
          <a:prstGeom prst="rect">
            <a:avLst/>
          </a:prstGeom>
          <a:noFill/>
          <a:ln>
            <a:noFill/>
          </a:ln>
        </p:spPr>
      </p:pic>
      <p:pic>
        <p:nvPicPr>
          <p:cNvPr id="276" name="Google Shape;276;p29"/>
          <p:cNvPicPr preferRelativeResize="0"/>
          <p:nvPr/>
        </p:nvPicPr>
        <p:blipFill rotWithShape="1">
          <a:blip r:embed="rId3">
            <a:alphaModFix/>
          </a:blip>
          <a:srcRect b="0" l="0" r="0" t="0"/>
          <a:stretch/>
        </p:blipFill>
        <p:spPr>
          <a:xfrm rot="10800000">
            <a:off x="7797200" y="294118"/>
            <a:ext cx="2504350" cy="1437030"/>
          </a:xfrm>
          <a:prstGeom prst="rect">
            <a:avLst/>
          </a:prstGeom>
          <a:noFill/>
          <a:ln>
            <a:noFill/>
          </a:ln>
        </p:spPr>
      </p:pic>
      <p:pic>
        <p:nvPicPr>
          <p:cNvPr id="277" name="Google Shape;277;p29"/>
          <p:cNvPicPr preferRelativeResize="0"/>
          <p:nvPr/>
        </p:nvPicPr>
        <p:blipFill rotWithShape="1">
          <a:blip r:embed="rId4">
            <a:alphaModFix/>
          </a:blip>
          <a:srcRect b="0" l="0" r="0" t="0"/>
          <a:stretch/>
        </p:blipFill>
        <p:spPr>
          <a:xfrm rot="-4500000">
            <a:off x="-1570436" y="1705650"/>
            <a:ext cx="3031284" cy="217335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4">
    <p:spTree>
      <p:nvGrpSpPr>
        <p:cNvPr id="278" name="Shape 278"/>
        <p:cNvGrpSpPr/>
        <p:nvPr/>
      </p:nvGrpSpPr>
      <p:grpSpPr>
        <a:xfrm>
          <a:off x="0" y="0"/>
          <a:ext cx="0" cy="0"/>
          <a:chOff x="0" y="0"/>
          <a:chExt cx="0" cy="0"/>
        </a:xfrm>
      </p:grpSpPr>
      <p:sp>
        <p:nvSpPr>
          <p:cNvPr id="279" name="Google Shape;279;p30"/>
          <p:cNvSpPr txBox="1"/>
          <p:nvPr>
            <p:ph type="title"/>
          </p:nvPr>
        </p:nvSpPr>
        <p:spPr>
          <a:xfrm>
            <a:off x="757075" y="1306896"/>
            <a:ext cx="2169600" cy="488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2200"/>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280" name="Google Shape;280;p30"/>
          <p:cNvSpPr txBox="1"/>
          <p:nvPr>
            <p:ph idx="1" type="subTitle"/>
          </p:nvPr>
        </p:nvSpPr>
        <p:spPr>
          <a:xfrm>
            <a:off x="757075" y="1706026"/>
            <a:ext cx="2169600" cy="868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81" name="Google Shape;281;p30"/>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2" name="Google Shape;282;p30"/>
          <p:cNvSpPr txBox="1"/>
          <p:nvPr>
            <p:ph idx="3" type="title"/>
          </p:nvPr>
        </p:nvSpPr>
        <p:spPr>
          <a:xfrm>
            <a:off x="757075" y="3304764"/>
            <a:ext cx="2169600" cy="488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2200"/>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283" name="Google Shape;283;p30"/>
          <p:cNvSpPr txBox="1"/>
          <p:nvPr>
            <p:ph idx="4" type="subTitle"/>
          </p:nvPr>
        </p:nvSpPr>
        <p:spPr>
          <a:xfrm>
            <a:off x="757075" y="3703903"/>
            <a:ext cx="2169600" cy="845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84" name="Google Shape;284;p30"/>
          <p:cNvSpPr txBox="1"/>
          <p:nvPr>
            <p:ph idx="5" type="title"/>
          </p:nvPr>
        </p:nvSpPr>
        <p:spPr>
          <a:xfrm>
            <a:off x="6217275" y="1306896"/>
            <a:ext cx="2169600" cy="48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2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85" name="Google Shape;285;p30"/>
          <p:cNvSpPr txBox="1"/>
          <p:nvPr>
            <p:ph idx="6" type="subTitle"/>
          </p:nvPr>
        </p:nvSpPr>
        <p:spPr>
          <a:xfrm>
            <a:off x="6217275" y="1706026"/>
            <a:ext cx="2169600" cy="86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286" name="Google Shape;286;p30"/>
          <p:cNvSpPr txBox="1"/>
          <p:nvPr>
            <p:ph idx="7" type="title"/>
          </p:nvPr>
        </p:nvSpPr>
        <p:spPr>
          <a:xfrm>
            <a:off x="6217275" y="3304764"/>
            <a:ext cx="2169600" cy="48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2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87" name="Google Shape;287;p30"/>
          <p:cNvSpPr txBox="1"/>
          <p:nvPr>
            <p:ph idx="8" type="subTitle"/>
          </p:nvPr>
        </p:nvSpPr>
        <p:spPr>
          <a:xfrm>
            <a:off x="6217275" y="3703903"/>
            <a:ext cx="2169600" cy="845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pic>
        <p:nvPicPr>
          <p:cNvPr id="288" name="Google Shape;288;p30"/>
          <p:cNvPicPr preferRelativeResize="0"/>
          <p:nvPr/>
        </p:nvPicPr>
        <p:blipFill rotWithShape="1">
          <a:blip r:embed="rId2">
            <a:alphaModFix/>
          </a:blip>
          <a:srcRect b="0" l="0" r="0" t="0"/>
          <a:stretch/>
        </p:blipFill>
        <p:spPr>
          <a:xfrm flipH="1" rot="5400000">
            <a:off x="-327025" y="-99117"/>
            <a:ext cx="1179500" cy="1528135"/>
          </a:xfrm>
          <a:prstGeom prst="rect">
            <a:avLst/>
          </a:prstGeom>
          <a:noFill/>
          <a:ln>
            <a:noFill/>
          </a:ln>
        </p:spPr>
      </p:pic>
      <p:pic>
        <p:nvPicPr>
          <p:cNvPr id="289" name="Google Shape;289;p30"/>
          <p:cNvPicPr preferRelativeResize="0"/>
          <p:nvPr/>
        </p:nvPicPr>
        <p:blipFill rotWithShape="1">
          <a:blip r:embed="rId3">
            <a:alphaModFix/>
          </a:blip>
          <a:srcRect b="0" l="0" r="0" t="0"/>
          <a:stretch/>
        </p:blipFill>
        <p:spPr>
          <a:xfrm rot="-3">
            <a:off x="8148458" y="2558906"/>
            <a:ext cx="1796434" cy="4090188"/>
          </a:xfrm>
          <a:prstGeom prst="rect">
            <a:avLst/>
          </a:prstGeom>
          <a:noFill/>
          <a:ln>
            <a:noFill/>
          </a:ln>
        </p:spPr>
      </p:pic>
      <p:pic>
        <p:nvPicPr>
          <p:cNvPr id="290" name="Google Shape;290;p30"/>
          <p:cNvPicPr preferRelativeResize="0"/>
          <p:nvPr/>
        </p:nvPicPr>
        <p:blipFill rotWithShape="1">
          <a:blip r:embed="rId4">
            <a:alphaModFix/>
          </a:blip>
          <a:srcRect b="0" l="0" r="0" t="0"/>
          <a:stretch/>
        </p:blipFill>
        <p:spPr>
          <a:xfrm flipH="1" rot="-6873762">
            <a:off x="-762358" y="4141272"/>
            <a:ext cx="2309973" cy="1325469"/>
          </a:xfrm>
          <a:prstGeom prst="rect">
            <a:avLst/>
          </a:prstGeom>
          <a:noFill/>
          <a:ln>
            <a:noFill/>
          </a:ln>
        </p:spPr>
      </p:pic>
      <p:pic>
        <p:nvPicPr>
          <p:cNvPr id="291" name="Google Shape;291;p30"/>
          <p:cNvPicPr preferRelativeResize="0"/>
          <p:nvPr/>
        </p:nvPicPr>
        <p:blipFill rotWithShape="1">
          <a:blip r:embed="rId4">
            <a:alphaModFix/>
          </a:blip>
          <a:srcRect b="0" l="0" r="0" t="0"/>
          <a:stretch/>
        </p:blipFill>
        <p:spPr>
          <a:xfrm flipH="1" rot="-6873762">
            <a:off x="7891692" y="-338928"/>
            <a:ext cx="2309973" cy="132546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4"/>
          <p:cNvSpPr txBox="1"/>
          <p:nvPr>
            <p:ph idx="1" type="body"/>
          </p:nvPr>
        </p:nvSpPr>
        <p:spPr>
          <a:xfrm>
            <a:off x="713225" y="1187600"/>
            <a:ext cx="77175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pic>
        <p:nvPicPr>
          <p:cNvPr id="29" name="Google Shape;29;p4"/>
          <p:cNvPicPr preferRelativeResize="0"/>
          <p:nvPr/>
        </p:nvPicPr>
        <p:blipFill rotWithShape="1">
          <a:blip r:embed="rId2">
            <a:alphaModFix/>
          </a:blip>
          <a:srcRect b="0" l="0" r="0" t="0"/>
          <a:stretch/>
        </p:blipFill>
        <p:spPr>
          <a:xfrm rot="5400000">
            <a:off x="7018400" y="-1769425"/>
            <a:ext cx="1733750" cy="3947449"/>
          </a:xfrm>
          <a:prstGeom prst="rect">
            <a:avLst/>
          </a:prstGeom>
          <a:noFill/>
          <a:ln>
            <a:noFill/>
          </a:ln>
        </p:spPr>
      </p:pic>
      <p:pic>
        <p:nvPicPr>
          <p:cNvPr id="30" name="Google Shape;30;p4"/>
          <p:cNvPicPr preferRelativeResize="0"/>
          <p:nvPr/>
        </p:nvPicPr>
        <p:blipFill rotWithShape="1">
          <a:blip r:embed="rId3">
            <a:alphaModFix/>
          </a:blip>
          <a:srcRect b="0" l="0" r="0" t="0"/>
          <a:stretch/>
        </p:blipFill>
        <p:spPr>
          <a:xfrm rot="5400000">
            <a:off x="-2143088" y="1694737"/>
            <a:ext cx="3538475" cy="2030400"/>
          </a:xfrm>
          <a:prstGeom prst="rect">
            <a:avLst/>
          </a:prstGeom>
          <a:noFill/>
          <a:ln>
            <a:noFill/>
          </a:ln>
        </p:spPr>
      </p:pic>
      <p:pic>
        <p:nvPicPr>
          <p:cNvPr id="31" name="Google Shape;31;p4"/>
          <p:cNvPicPr preferRelativeResize="0"/>
          <p:nvPr/>
        </p:nvPicPr>
        <p:blipFill rotWithShape="1">
          <a:blip r:embed="rId4">
            <a:alphaModFix/>
          </a:blip>
          <a:srcRect b="0" l="0" r="0" t="0"/>
          <a:stretch/>
        </p:blipFill>
        <p:spPr>
          <a:xfrm>
            <a:off x="8430725" y="2721400"/>
            <a:ext cx="1666150" cy="16134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292" name="Shape 292"/>
        <p:cNvGrpSpPr/>
        <p:nvPr/>
      </p:nvGrpSpPr>
      <p:grpSpPr>
        <a:xfrm>
          <a:off x="0" y="0"/>
          <a:ext cx="0" cy="0"/>
          <a:chOff x="0" y="0"/>
          <a:chExt cx="0" cy="0"/>
        </a:xfrm>
      </p:grpSpPr>
      <p:sp>
        <p:nvSpPr>
          <p:cNvPr id="293" name="Google Shape;293;p31"/>
          <p:cNvSpPr txBox="1"/>
          <p:nvPr>
            <p:ph type="title"/>
          </p:nvPr>
        </p:nvSpPr>
        <p:spPr>
          <a:xfrm>
            <a:off x="1624450" y="1629147"/>
            <a:ext cx="2694000" cy="421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4" name="Google Shape;294;p31"/>
          <p:cNvSpPr txBox="1"/>
          <p:nvPr>
            <p:ph idx="1" type="subTitle"/>
          </p:nvPr>
        </p:nvSpPr>
        <p:spPr>
          <a:xfrm>
            <a:off x="1624450" y="1990162"/>
            <a:ext cx="2694000" cy="885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95" name="Google Shape;295;p31"/>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6" name="Google Shape;296;p31"/>
          <p:cNvSpPr txBox="1"/>
          <p:nvPr>
            <p:ph idx="3" type="title"/>
          </p:nvPr>
        </p:nvSpPr>
        <p:spPr>
          <a:xfrm>
            <a:off x="4825396" y="1629147"/>
            <a:ext cx="2694000" cy="421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7" name="Google Shape;297;p31"/>
          <p:cNvSpPr txBox="1"/>
          <p:nvPr>
            <p:ph idx="4" type="subTitle"/>
          </p:nvPr>
        </p:nvSpPr>
        <p:spPr>
          <a:xfrm>
            <a:off x="4825389" y="1990162"/>
            <a:ext cx="2694000" cy="885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98" name="Google Shape;298;p31"/>
          <p:cNvSpPr txBox="1"/>
          <p:nvPr>
            <p:ph idx="5" type="title"/>
          </p:nvPr>
        </p:nvSpPr>
        <p:spPr>
          <a:xfrm>
            <a:off x="1624450" y="2998172"/>
            <a:ext cx="2694000" cy="421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9" name="Google Shape;299;p31"/>
          <p:cNvSpPr txBox="1"/>
          <p:nvPr>
            <p:ph idx="6" type="subTitle"/>
          </p:nvPr>
        </p:nvSpPr>
        <p:spPr>
          <a:xfrm>
            <a:off x="1624450" y="3364383"/>
            <a:ext cx="2694000" cy="885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00" name="Google Shape;300;p31"/>
          <p:cNvSpPr txBox="1"/>
          <p:nvPr>
            <p:ph idx="7" type="title"/>
          </p:nvPr>
        </p:nvSpPr>
        <p:spPr>
          <a:xfrm>
            <a:off x="4825396" y="2998172"/>
            <a:ext cx="2694000" cy="421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1" name="Google Shape;301;p31"/>
          <p:cNvSpPr txBox="1"/>
          <p:nvPr>
            <p:ph idx="8" type="subTitle"/>
          </p:nvPr>
        </p:nvSpPr>
        <p:spPr>
          <a:xfrm>
            <a:off x="4825389" y="3364383"/>
            <a:ext cx="2694000" cy="885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302" name="Google Shape;302;p31"/>
          <p:cNvPicPr preferRelativeResize="0"/>
          <p:nvPr/>
        </p:nvPicPr>
        <p:blipFill rotWithShape="1">
          <a:blip r:embed="rId2">
            <a:alphaModFix/>
          </a:blip>
          <a:srcRect b="0" l="0" r="0" t="0"/>
          <a:stretch/>
        </p:blipFill>
        <p:spPr>
          <a:xfrm rot="7138799">
            <a:off x="7705970" y="-1163991"/>
            <a:ext cx="1449612" cy="3300532"/>
          </a:xfrm>
          <a:prstGeom prst="rect">
            <a:avLst/>
          </a:prstGeom>
          <a:noFill/>
          <a:ln>
            <a:noFill/>
          </a:ln>
        </p:spPr>
      </p:pic>
      <p:pic>
        <p:nvPicPr>
          <p:cNvPr id="303" name="Google Shape;303;p31"/>
          <p:cNvPicPr preferRelativeResize="0"/>
          <p:nvPr/>
        </p:nvPicPr>
        <p:blipFill rotWithShape="1">
          <a:blip r:embed="rId3">
            <a:alphaModFix/>
          </a:blip>
          <a:srcRect b="0" l="0" r="0" t="0"/>
          <a:stretch/>
        </p:blipFill>
        <p:spPr>
          <a:xfrm rot="5400000">
            <a:off x="-616525" y="385275"/>
            <a:ext cx="1393300" cy="1349250"/>
          </a:xfrm>
          <a:prstGeom prst="rect">
            <a:avLst/>
          </a:prstGeom>
          <a:noFill/>
          <a:ln>
            <a:noFill/>
          </a:ln>
        </p:spPr>
      </p:pic>
      <p:pic>
        <p:nvPicPr>
          <p:cNvPr id="304" name="Google Shape;304;p31"/>
          <p:cNvPicPr preferRelativeResize="0"/>
          <p:nvPr/>
        </p:nvPicPr>
        <p:blipFill rotWithShape="1">
          <a:blip r:embed="rId4">
            <a:alphaModFix/>
          </a:blip>
          <a:srcRect b="0" l="0" r="0" t="0"/>
          <a:stretch/>
        </p:blipFill>
        <p:spPr>
          <a:xfrm rot="-5400000">
            <a:off x="5172175" y="3734100"/>
            <a:ext cx="1315650" cy="31914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3">
    <p:spTree>
      <p:nvGrpSpPr>
        <p:cNvPr id="305" name="Shape 305"/>
        <p:cNvGrpSpPr/>
        <p:nvPr/>
      </p:nvGrpSpPr>
      <p:grpSpPr>
        <a:xfrm>
          <a:off x="0" y="0"/>
          <a:ext cx="0" cy="0"/>
          <a:chOff x="0" y="0"/>
          <a:chExt cx="0" cy="0"/>
        </a:xfrm>
      </p:grpSpPr>
      <p:sp>
        <p:nvSpPr>
          <p:cNvPr id="306" name="Google Shape;306;p32"/>
          <p:cNvSpPr txBox="1"/>
          <p:nvPr>
            <p:ph type="title"/>
          </p:nvPr>
        </p:nvSpPr>
        <p:spPr>
          <a:xfrm>
            <a:off x="909500" y="1525322"/>
            <a:ext cx="2169600" cy="4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7" name="Google Shape;307;p32"/>
          <p:cNvSpPr txBox="1"/>
          <p:nvPr>
            <p:ph idx="1" type="subTitle"/>
          </p:nvPr>
        </p:nvSpPr>
        <p:spPr>
          <a:xfrm>
            <a:off x="909500" y="1899670"/>
            <a:ext cx="2169600" cy="69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08" name="Google Shape;308;p32"/>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9" name="Google Shape;309;p32"/>
          <p:cNvSpPr txBox="1"/>
          <p:nvPr>
            <p:ph idx="3" type="title"/>
          </p:nvPr>
        </p:nvSpPr>
        <p:spPr>
          <a:xfrm>
            <a:off x="3487200" y="1525325"/>
            <a:ext cx="2169600" cy="381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0" name="Google Shape;310;p32"/>
          <p:cNvSpPr txBox="1"/>
          <p:nvPr>
            <p:ph idx="4" type="subTitle"/>
          </p:nvPr>
        </p:nvSpPr>
        <p:spPr>
          <a:xfrm>
            <a:off x="3487200" y="1895925"/>
            <a:ext cx="2169600" cy="69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11" name="Google Shape;311;p32"/>
          <p:cNvSpPr txBox="1"/>
          <p:nvPr>
            <p:ph idx="5" type="title"/>
          </p:nvPr>
        </p:nvSpPr>
        <p:spPr>
          <a:xfrm>
            <a:off x="6064900" y="1525325"/>
            <a:ext cx="2169600" cy="381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2" name="Google Shape;312;p32"/>
          <p:cNvSpPr txBox="1"/>
          <p:nvPr>
            <p:ph idx="6" type="subTitle"/>
          </p:nvPr>
        </p:nvSpPr>
        <p:spPr>
          <a:xfrm>
            <a:off x="6064900" y="1895925"/>
            <a:ext cx="2169600" cy="69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13" name="Google Shape;313;p32"/>
          <p:cNvSpPr txBox="1"/>
          <p:nvPr>
            <p:ph idx="7" type="title"/>
          </p:nvPr>
        </p:nvSpPr>
        <p:spPr>
          <a:xfrm>
            <a:off x="2198450" y="3023347"/>
            <a:ext cx="2169600" cy="4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4" name="Google Shape;314;p32"/>
          <p:cNvSpPr txBox="1"/>
          <p:nvPr>
            <p:ph idx="8" type="subTitle"/>
          </p:nvPr>
        </p:nvSpPr>
        <p:spPr>
          <a:xfrm>
            <a:off x="2198450" y="3397695"/>
            <a:ext cx="2169600" cy="69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15" name="Google Shape;315;p32"/>
          <p:cNvSpPr txBox="1"/>
          <p:nvPr>
            <p:ph idx="9" type="title"/>
          </p:nvPr>
        </p:nvSpPr>
        <p:spPr>
          <a:xfrm>
            <a:off x="4776150" y="3023347"/>
            <a:ext cx="2169600" cy="4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6" name="Google Shape;316;p32"/>
          <p:cNvSpPr txBox="1"/>
          <p:nvPr>
            <p:ph idx="13" type="subTitle"/>
          </p:nvPr>
        </p:nvSpPr>
        <p:spPr>
          <a:xfrm>
            <a:off x="4776151" y="3397695"/>
            <a:ext cx="2169600" cy="69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317" name="Google Shape;317;p32"/>
          <p:cNvPicPr preferRelativeResize="0"/>
          <p:nvPr/>
        </p:nvPicPr>
        <p:blipFill rotWithShape="1">
          <a:blip r:embed="rId2">
            <a:alphaModFix/>
          </a:blip>
          <a:srcRect b="0" l="0" r="0" t="0"/>
          <a:stretch/>
        </p:blipFill>
        <p:spPr>
          <a:xfrm rot="6199968">
            <a:off x="-234025" y="3712198"/>
            <a:ext cx="1858776" cy="1800008"/>
          </a:xfrm>
          <a:prstGeom prst="rect">
            <a:avLst/>
          </a:prstGeom>
          <a:noFill/>
          <a:ln>
            <a:noFill/>
          </a:ln>
        </p:spPr>
      </p:pic>
      <p:pic>
        <p:nvPicPr>
          <p:cNvPr id="318" name="Google Shape;318;p32"/>
          <p:cNvPicPr preferRelativeResize="0"/>
          <p:nvPr/>
        </p:nvPicPr>
        <p:blipFill rotWithShape="1">
          <a:blip r:embed="rId3">
            <a:alphaModFix/>
          </a:blip>
          <a:srcRect b="0" l="0" r="0" t="0"/>
          <a:stretch/>
        </p:blipFill>
        <p:spPr>
          <a:xfrm rot="-7811237">
            <a:off x="-1300104" y="3696376"/>
            <a:ext cx="3782333" cy="2711845"/>
          </a:xfrm>
          <a:prstGeom prst="rect">
            <a:avLst/>
          </a:prstGeom>
          <a:noFill/>
          <a:ln>
            <a:noFill/>
          </a:ln>
        </p:spPr>
      </p:pic>
      <p:pic>
        <p:nvPicPr>
          <p:cNvPr id="319" name="Google Shape;319;p32"/>
          <p:cNvPicPr preferRelativeResize="0"/>
          <p:nvPr/>
        </p:nvPicPr>
        <p:blipFill rotWithShape="1">
          <a:blip r:embed="rId2">
            <a:alphaModFix/>
          </a:blip>
          <a:srcRect b="0" l="0" r="0" t="0"/>
          <a:stretch/>
        </p:blipFill>
        <p:spPr>
          <a:xfrm flipH="1" rot="-6199968">
            <a:off x="7533836" y="3712198"/>
            <a:ext cx="1858776" cy="1800008"/>
          </a:xfrm>
          <a:prstGeom prst="rect">
            <a:avLst/>
          </a:prstGeom>
          <a:noFill/>
          <a:ln>
            <a:noFill/>
          </a:ln>
        </p:spPr>
      </p:pic>
      <p:pic>
        <p:nvPicPr>
          <p:cNvPr id="320" name="Google Shape;320;p32"/>
          <p:cNvPicPr preferRelativeResize="0"/>
          <p:nvPr/>
        </p:nvPicPr>
        <p:blipFill rotWithShape="1">
          <a:blip r:embed="rId3">
            <a:alphaModFix/>
          </a:blip>
          <a:srcRect b="0" l="0" r="0" t="0"/>
          <a:stretch/>
        </p:blipFill>
        <p:spPr>
          <a:xfrm flipH="1" rot="7811237">
            <a:off x="6676359" y="3696376"/>
            <a:ext cx="3782333" cy="2711845"/>
          </a:xfrm>
          <a:prstGeom prst="rect">
            <a:avLst/>
          </a:prstGeom>
          <a:noFill/>
          <a:ln>
            <a:noFill/>
          </a:ln>
        </p:spPr>
      </p:pic>
      <p:pic>
        <p:nvPicPr>
          <p:cNvPr id="321" name="Google Shape;321;p32"/>
          <p:cNvPicPr preferRelativeResize="0"/>
          <p:nvPr/>
        </p:nvPicPr>
        <p:blipFill rotWithShape="1">
          <a:blip r:embed="rId4">
            <a:alphaModFix/>
          </a:blip>
          <a:srcRect b="0" l="0" r="0" t="0"/>
          <a:stretch/>
        </p:blipFill>
        <p:spPr>
          <a:xfrm flipH="1" rot="10800000">
            <a:off x="7789500" y="-310000"/>
            <a:ext cx="1572000" cy="2036650"/>
          </a:xfrm>
          <a:prstGeom prst="rect">
            <a:avLst/>
          </a:prstGeom>
          <a:noFill/>
          <a:ln>
            <a:noFill/>
          </a:ln>
        </p:spPr>
      </p:pic>
      <p:pic>
        <p:nvPicPr>
          <p:cNvPr id="322" name="Google Shape;322;p32"/>
          <p:cNvPicPr preferRelativeResize="0"/>
          <p:nvPr/>
        </p:nvPicPr>
        <p:blipFill rotWithShape="1">
          <a:blip r:embed="rId5">
            <a:alphaModFix/>
          </a:blip>
          <a:srcRect b="0" l="0" r="0" t="0"/>
          <a:stretch/>
        </p:blipFill>
        <p:spPr>
          <a:xfrm rot="-8859426">
            <a:off x="-497012" y="-346111"/>
            <a:ext cx="2569104" cy="1474162"/>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5">
    <p:spTree>
      <p:nvGrpSpPr>
        <p:cNvPr id="323" name="Shape 323"/>
        <p:cNvGrpSpPr/>
        <p:nvPr/>
      </p:nvGrpSpPr>
      <p:grpSpPr>
        <a:xfrm>
          <a:off x="0" y="0"/>
          <a:ext cx="0" cy="0"/>
          <a:chOff x="0" y="0"/>
          <a:chExt cx="0" cy="0"/>
        </a:xfrm>
      </p:grpSpPr>
      <p:sp>
        <p:nvSpPr>
          <p:cNvPr id="324" name="Google Shape;324;p33"/>
          <p:cNvSpPr txBox="1"/>
          <p:nvPr>
            <p:ph type="title"/>
          </p:nvPr>
        </p:nvSpPr>
        <p:spPr>
          <a:xfrm>
            <a:off x="4984225" y="768100"/>
            <a:ext cx="3446400" cy="1127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25" name="Google Shape;325;p33"/>
          <p:cNvPicPr preferRelativeResize="0"/>
          <p:nvPr/>
        </p:nvPicPr>
        <p:blipFill rotWithShape="1">
          <a:blip r:embed="rId2">
            <a:alphaModFix/>
          </a:blip>
          <a:srcRect b="0" l="0" r="0" t="0"/>
          <a:stretch/>
        </p:blipFill>
        <p:spPr>
          <a:xfrm flipH="1" rot="-10505536">
            <a:off x="6663982" y="1615757"/>
            <a:ext cx="2309973" cy="1325469"/>
          </a:xfrm>
          <a:prstGeom prst="rect">
            <a:avLst/>
          </a:prstGeom>
          <a:noFill/>
          <a:ln>
            <a:noFill/>
          </a:ln>
        </p:spPr>
      </p:pic>
      <p:pic>
        <p:nvPicPr>
          <p:cNvPr id="326" name="Google Shape;326;p33"/>
          <p:cNvPicPr preferRelativeResize="0"/>
          <p:nvPr/>
        </p:nvPicPr>
        <p:blipFill rotWithShape="1">
          <a:blip r:embed="rId3">
            <a:alphaModFix/>
          </a:blip>
          <a:srcRect b="0" l="0" r="0" t="0"/>
          <a:stretch/>
        </p:blipFill>
        <p:spPr>
          <a:xfrm flipH="1" rot="-2231359">
            <a:off x="4793010" y="2004157"/>
            <a:ext cx="1655192" cy="1602859"/>
          </a:xfrm>
          <a:prstGeom prst="rect">
            <a:avLst/>
          </a:prstGeom>
          <a:noFill/>
          <a:ln>
            <a:noFill/>
          </a:ln>
        </p:spPr>
      </p:pic>
      <p:pic>
        <p:nvPicPr>
          <p:cNvPr id="327" name="Google Shape;327;p33"/>
          <p:cNvPicPr preferRelativeResize="0"/>
          <p:nvPr/>
        </p:nvPicPr>
        <p:blipFill rotWithShape="1">
          <a:blip r:embed="rId4">
            <a:alphaModFix/>
          </a:blip>
          <a:srcRect b="0" l="0" r="0" t="0"/>
          <a:stretch/>
        </p:blipFill>
        <p:spPr>
          <a:xfrm flipH="1" rot="-3830222">
            <a:off x="5663599" y="1070997"/>
            <a:ext cx="1733750" cy="394744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6">
    <p:spTree>
      <p:nvGrpSpPr>
        <p:cNvPr id="328" name="Shape 328"/>
        <p:cNvGrpSpPr/>
        <p:nvPr/>
      </p:nvGrpSpPr>
      <p:grpSpPr>
        <a:xfrm>
          <a:off x="0" y="0"/>
          <a:ext cx="0" cy="0"/>
          <a:chOff x="0" y="0"/>
          <a:chExt cx="0" cy="0"/>
        </a:xfrm>
      </p:grpSpPr>
      <p:sp>
        <p:nvSpPr>
          <p:cNvPr id="329" name="Google Shape;329;p34"/>
          <p:cNvSpPr txBox="1"/>
          <p:nvPr>
            <p:ph type="title"/>
          </p:nvPr>
        </p:nvSpPr>
        <p:spPr>
          <a:xfrm>
            <a:off x="909500" y="2823375"/>
            <a:ext cx="2169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0" name="Google Shape;330;p34"/>
          <p:cNvSpPr txBox="1"/>
          <p:nvPr>
            <p:ph idx="1" type="subTitle"/>
          </p:nvPr>
        </p:nvSpPr>
        <p:spPr>
          <a:xfrm>
            <a:off x="909500" y="3222500"/>
            <a:ext cx="2169600" cy="67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31" name="Google Shape;331;p34"/>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2" name="Google Shape;332;p34"/>
          <p:cNvSpPr txBox="1"/>
          <p:nvPr>
            <p:ph idx="3" type="title"/>
          </p:nvPr>
        </p:nvSpPr>
        <p:spPr>
          <a:xfrm>
            <a:off x="3487200" y="2823375"/>
            <a:ext cx="2169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3" name="Google Shape;333;p34"/>
          <p:cNvSpPr txBox="1"/>
          <p:nvPr>
            <p:ph idx="4" type="subTitle"/>
          </p:nvPr>
        </p:nvSpPr>
        <p:spPr>
          <a:xfrm>
            <a:off x="3487200" y="3222500"/>
            <a:ext cx="2169600" cy="67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34" name="Google Shape;334;p34"/>
          <p:cNvSpPr txBox="1"/>
          <p:nvPr>
            <p:ph idx="5" type="title"/>
          </p:nvPr>
        </p:nvSpPr>
        <p:spPr>
          <a:xfrm>
            <a:off x="6064900" y="2823375"/>
            <a:ext cx="2169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5" name="Google Shape;335;p34"/>
          <p:cNvSpPr txBox="1"/>
          <p:nvPr>
            <p:ph idx="6" type="subTitle"/>
          </p:nvPr>
        </p:nvSpPr>
        <p:spPr>
          <a:xfrm>
            <a:off x="6064900" y="3222500"/>
            <a:ext cx="2169600" cy="67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336" name="Google Shape;336;p34"/>
          <p:cNvPicPr preferRelativeResize="0"/>
          <p:nvPr/>
        </p:nvPicPr>
        <p:blipFill rotWithShape="1">
          <a:blip r:embed="rId2">
            <a:alphaModFix/>
          </a:blip>
          <a:srcRect b="0" l="0" r="0" t="0"/>
          <a:stretch/>
        </p:blipFill>
        <p:spPr>
          <a:xfrm rot="5400000">
            <a:off x="3365525" y="4494600"/>
            <a:ext cx="1393300" cy="1349250"/>
          </a:xfrm>
          <a:prstGeom prst="rect">
            <a:avLst/>
          </a:prstGeom>
          <a:noFill/>
          <a:ln>
            <a:noFill/>
          </a:ln>
        </p:spPr>
      </p:pic>
      <p:pic>
        <p:nvPicPr>
          <p:cNvPr id="337" name="Google Shape;337;p34"/>
          <p:cNvPicPr preferRelativeResize="0"/>
          <p:nvPr/>
        </p:nvPicPr>
        <p:blipFill>
          <a:blip r:embed="rId3">
            <a:alphaModFix/>
          </a:blip>
          <a:stretch>
            <a:fillRect/>
          </a:stretch>
        </p:blipFill>
        <p:spPr>
          <a:xfrm flipH="1" rot="5400000">
            <a:off x="-894996" y="3327325"/>
            <a:ext cx="1659025" cy="1532125"/>
          </a:xfrm>
          <a:prstGeom prst="rect">
            <a:avLst/>
          </a:prstGeom>
          <a:noFill/>
          <a:ln>
            <a:noFill/>
          </a:ln>
        </p:spPr>
      </p:pic>
      <p:pic>
        <p:nvPicPr>
          <p:cNvPr id="338" name="Google Shape;338;p34"/>
          <p:cNvPicPr preferRelativeResize="0"/>
          <p:nvPr/>
        </p:nvPicPr>
        <p:blipFill rotWithShape="1">
          <a:blip r:embed="rId4">
            <a:alphaModFix/>
          </a:blip>
          <a:srcRect b="0" l="0" r="0" t="0"/>
          <a:stretch/>
        </p:blipFill>
        <p:spPr>
          <a:xfrm flipH="1" rot="9355986">
            <a:off x="7885512" y="311450"/>
            <a:ext cx="1328784" cy="3223299"/>
          </a:xfrm>
          <a:prstGeom prst="rect">
            <a:avLst/>
          </a:prstGeom>
          <a:noFill/>
          <a:ln>
            <a:noFill/>
          </a:ln>
        </p:spPr>
      </p:pic>
      <p:pic>
        <p:nvPicPr>
          <p:cNvPr id="339" name="Google Shape;339;p34"/>
          <p:cNvPicPr preferRelativeResize="0"/>
          <p:nvPr/>
        </p:nvPicPr>
        <p:blipFill rotWithShape="1">
          <a:blip r:embed="rId5">
            <a:alphaModFix/>
          </a:blip>
          <a:srcRect b="0" l="0" r="0" t="0"/>
          <a:stretch/>
        </p:blipFill>
        <p:spPr>
          <a:xfrm rot="-5400008">
            <a:off x="-1988630" y="-2484802"/>
            <a:ext cx="2002458" cy="455925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8">
    <p:spTree>
      <p:nvGrpSpPr>
        <p:cNvPr id="340" name="Shape 340"/>
        <p:cNvGrpSpPr/>
        <p:nvPr/>
      </p:nvGrpSpPr>
      <p:grpSpPr>
        <a:xfrm>
          <a:off x="0" y="0"/>
          <a:ext cx="0" cy="0"/>
          <a:chOff x="0" y="0"/>
          <a:chExt cx="0" cy="0"/>
        </a:xfrm>
      </p:grpSpPr>
      <p:pic>
        <p:nvPicPr>
          <p:cNvPr id="341" name="Google Shape;341;p35"/>
          <p:cNvPicPr preferRelativeResize="0"/>
          <p:nvPr/>
        </p:nvPicPr>
        <p:blipFill rotWithShape="1">
          <a:blip r:embed="rId2">
            <a:alphaModFix/>
          </a:blip>
          <a:srcRect b="0" l="0" r="0" t="0"/>
          <a:stretch/>
        </p:blipFill>
        <p:spPr>
          <a:xfrm rot="3883291">
            <a:off x="6949222" y="2701194"/>
            <a:ext cx="2569104" cy="1474162"/>
          </a:xfrm>
          <a:prstGeom prst="rect">
            <a:avLst/>
          </a:prstGeom>
          <a:noFill/>
          <a:ln>
            <a:noFill/>
          </a:ln>
        </p:spPr>
      </p:pic>
      <p:pic>
        <p:nvPicPr>
          <p:cNvPr id="342" name="Google Shape;342;p35"/>
          <p:cNvPicPr preferRelativeResize="0"/>
          <p:nvPr/>
        </p:nvPicPr>
        <p:blipFill rotWithShape="1">
          <a:blip r:embed="rId3">
            <a:alphaModFix/>
          </a:blip>
          <a:srcRect b="0" l="0" r="0" t="0"/>
          <a:stretch/>
        </p:blipFill>
        <p:spPr>
          <a:xfrm>
            <a:off x="8070088" y="823967"/>
            <a:ext cx="1840875" cy="1782665"/>
          </a:xfrm>
          <a:prstGeom prst="rect">
            <a:avLst/>
          </a:prstGeom>
          <a:noFill/>
          <a:ln>
            <a:noFill/>
          </a:ln>
        </p:spPr>
      </p:pic>
      <p:pic>
        <p:nvPicPr>
          <p:cNvPr id="343" name="Google Shape;343;p35"/>
          <p:cNvPicPr preferRelativeResize="0"/>
          <p:nvPr/>
        </p:nvPicPr>
        <p:blipFill rotWithShape="1">
          <a:blip r:embed="rId4">
            <a:alphaModFix/>
          </a:blip>
          <a:srcRect b="0" l="0" r="0" t="0"/>
          <a:stretch/>
        </p:blipFill>
        <p:spPr>
          <a:xfrm rot="-1639246">
            <a:off x="8218900" y="3060775"/>
            <a:ext cx="1733751" cy="3947450"/>
          </a:xfrm>
          <a:prstGeom prst="rect">
            <a:avLst/>
          </a:prstGeom>
          <a:noFill/>
          <a:ln>
            <a:noFill/>
          </a:ln>
        </p:spPr>
      </p:pic>
      <p:pic>
        <p:nvPicPr>
          <p:cNvPr id="344" name="Google Shape;344;p35"/>
          <p:cNvPicPr preferRelativeResize="0"/>
          <p:nvPr/>
        </p:nvPicPr>
        <p:blipFill rotWithShape="1">
          <a:blip r:embed="rId3">
            <a:alphaModFix/>
          </a:blip>
          <a:srcRect b="0" l="0" r="0" t="0"/>
          <a:stretch/>
        </p:blipFill>
        <p:spPr>
          <a:xfrm rot="5400000">
            <a:off x="5587037" y="3103483"/>
            <a:ext cx="1947425" cy="1885850"/>
          </a:xfrm>
          <a:prstGeom prst="rect">
            <a:avLst/>
          </a:prstGeom>
          <a:noFill/>
          <a:ln>
            <a:noFill/>
          </a:ln>
        </p:spPr>
      </p:pic>
      <p:pic>
        <p:nvPicPr>
          <p:cNvPr id="345" name="Google Shape;345;p35"/>
          <p:cNvPicPr preferRelativeResize="0"/>
          <p:nvPr/>
        </p:nvPicPr>
        <p:blipFill rotWithShape="1">
          <a:blip r:embed="rId5">
            <a:alphaModFix/>
          </a:blip>
          <a:srcRect b="0" l="0" r="0" t="0"/>
          <a:stretch/>
        </p:blipFill>
        <p:spPr>
          <a:xfrm rot="10800000">
            <a:off x="5850653" y="-815900"/>
            <a:ext cx="2927674" cy="2271225"/>
          </a:xfrm>
          <a:prstGeom prst="rect">
            <a:avLst/>
          </a:prstGeom>
          <a:noFill/>
          <a:ln>
            <a:noFill/>
          </a:ln>
        </p:spPr>
      </p:pic>
      <p:pic>
        <p:nvPicPr>
          <p:cNvPr id="346" name="Google Shape;346;p35"/>
          <p:cNvPicPr preferRelativeResize="0"/>
          <p:nvPr/>
        </p:nvPicPr>
        <p:blipFill>
          <a:blip r:embed="rId6">
            <a:alphaModFix/>
          </a:blip>
          <a:stretch>
            <a:fillRect/>
          </a:stretch>
        </p:blipFill>
        <p:spPr>
          <a:xfrm rot="7597377">
            <a:off x="5367339" y="1429880"/>
            <a:ext cx="2386824" cy="4381382"/>
          </a:xfrm>
          <a:prstGeom prst="rect">
            <a:avLst/>
          </a:prstGeom>
          <a:noFill/>
          <a:ln>
            <a:noFill/>
          </a:ln>
        </p:spPr>
      </p:pic>
      <p:sp>
        <p:nvSpPr>
          <p:cNvPr id="347" name="Google Shape;347;p35"/>
          <p:cNvSpPr txBox="1"/>
          <p:nvPr>
            <p:ph hasCustomPrompt="1" type="title"/>
          </p:nvPr>
        </p:nvSpPr>
        <p:spPr>
          <a:xfrm>
            <a:off x="713225" y="1581200"/>
            <a:ext cx="4437000" cy="1406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2000"/>
              <a:buNone/>
              <a:defRPr sz="9600"/>
            </a:lvl1pPr>
            <a:lvl2pPr lvl="1" rtl="0" algn="l">
              <a:spcBef>
                <a:spcPts val="0"/>
              </a:spcBef>
              <a:spcAft>
                <a:spcPts val="0"/>
              </a:spcAft>
              <a:buSzPts val="12000"/>
              <a:buNone/>
              <a:defRPr sz="12000"/>
            </a:lvl2pPr>
            <a:lvl3pPr lvl="2" rtl="0" algn="l">
              <a:spcBef>
                <a:spcPts val="0"/>
              </a:spcBef>
              <a:spcAft>
                <a:spcPts val="0"/>
              </a:spcAft>
              <a:buSzPts val="12000"/>
              <a:buNone/>
              <a:defRPr sz="12000"/>
            </a:lvl3pPr>
            <a:lvl4pPr lvl="3" rtl="0" algn="l">
              <a:spcBef>
                <a:spcPts val="0"/>
              </a:spcBef>
              <a:spcAft>
                <a:spcPts val="0"/>
              </a:spcAft>
              <a:buSzPts val="12000"/>
              <a:buNone/>
              <a:defRPr sz="12000"/>
            </a:lvl4pPr>
            <a:lvl5pPr lvl="4" rtl="0" algn="l">
              <a:spcBef>
                <a:spcPts val="0"/>
              </a:spcBef>
              <a:spcAft>
                <a:spcPts val="0"/>
              </a:spcAft>
              <a:buSzPts val="12000"/>
              <a:buNone/>
              <a:defRPr sz="12000"/>
            </a:lvl5pPr>
            <a:lvl6pPr lvl="5" rtl="0" algn="l">
              <a:spcBef>
                <a:spcPts val="0"/>
              </a:spcBef>
              <a:spcAft>
                <a:spcPts val="0"/>
              </a:spcAft>
              <a:buSzPts val="12000"/>
              <a:buNone/>
              <a:defRPr sz="12000"/>
            </a:lvl6pPr>
            <a:lvl7pPr lvl="6" rtl="0" algn="l">
              <a:spcBef>
                <a:spcPts val="0"/>
              </a:spcBef>
              <a:spcAft>
                <a:spcPts val="0"/>
              </a:spcAft>
              <a:buSzPts val="12000"/>
              <a:buNone/>
              <a:defRPr sz="12000"/>
            </a:lvl7pPr>
            <a:lvl8pPr lvl="7" rtl="0" algn="l">
              <a:spcBef>
                <a:spcPts val="0"/>
              </a:spcBef>
              <a:spcAft>
                <a:spcPts val="0"/>
              </a:spcAft>
              <a:buSzPts val="12000"/>
              <a:buNone/>
              <a:defRPr sz="12000"/>
            </a:lvl8pPr>
            <a:lvl9pPr lvl="8" rtl="0" algn="l">
              <a:spcBef>
                <a:spcPts val="0"/>
              </a:spcBef>
              <a:spcAft>
                <a:spcPts val="0"/>
              </a:spcAft>
              <a:buSzPts val="12000"/>
              <a:buNone/>
              <a:defRPr sz="12000"/>
            </a:lvl9pPr>
          </a:lstStyle>
          <a:p>
            <a:r>
              <a:t>xx%</a:t>
            </a:r>
          </a:p>
        </p:txBody>
      </p:sp>
      <p:sp>
        <p:nvSpPr>
          <p:cNvPr id="348" name="Google Shape;348;p35"/>
          <p:cNvSpPr txBox="1"/>
          <p:nvPr>
            <p:ph idx="1" type="body"/>
          </p:nvPr>
        </p:nvSpPr>
        <p:spPr>
          <a:xfrm>
            <a:off x="713225" y="3072700"/>
            <a:ext cx="4437000" cy="4896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pic>
        <p:nvPicPr>
          <p:cNvPr id="349" name="Google Shape;349;p35"/>
          <p:cNvPicPr preferRelativeResize="0"/>
          <p:nvPr/>
        </p:nvPicPr>
        <p:blipFill rotWithShape="1">
          <a:blip r:embed="rId4">
            <a:alphaModFix/>
          </a:blip>
          <a:srcRect b="0" l="0" r="0" t="0"/>
          <a:stretch/>
        </p:blipFill>
        <p:spPr>
          <a:xfrm rot="-2894983">
            <a:off x="5600400" y="-717375"/>
            <a:ext cx="1733751" cy="39474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9">
    <p:spTree>
      <p:nvGrpSpPr>
        <p:cNvPr id="350" name="Shape 350"/>
        <p:cNvGrpSpPr/>
        <p:nvPr/>
      </p:nvGrpSpPr>
      <p:grpSpPr>
        <a:xfrm>
          <a:off x="0" y="0"/>
          <a:ext cx="0" cy="0"/>
          <a:chOff x="0" y="0"/>
          <a:chExt cx="0" cy="0"/>
        </a:xfrm>
      </p:grpSpPr>
      <p:sp>
        <p:nvSpPr>
          <p:cNvPr id="351" name="Google Shape;351;p36"/>
          <p:cNvSpPr txBox="1"/>
          <p:nvPr>
            <p:ph type="title"/>
          </p:nvPr>
        </p:nvSpPr>
        <p:spPr>
          <a:xfrm>
            <a:off x="2548800" y="2057313"/>
            <a:ext cx="4046400" cy="601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2" name="Google Shape;352;p36"/>
          <p:cNvSpPr txBox="1"/>
          <p:nvPr>
            <p:ph idx="1" type="body"/>
          </p:nvPr>
        </p:nvSpPr>
        <p:spPr>
          <a:xfrm>
            <a:off x="2548800" y="2718094"/>
            <a:ext cx="4046400" cy="14349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pic>
        <p:nvPicPr>
          <p:cNvPr id="353" name="Google Shape;353;p36"/>
          <p:cNvPicPr preferRelativeResize="0"/>
          <p:nvPr/>
        </p:nvPicPr>
        <p:blipFill rotWithShape="1">
          <a:blip r:embed="rId2">
            <a:alphaModFix/>
          </a:blip>
          <a:srcRect b="0" l="0" r="0" t="0"/>
          <a:stretch/>
        </p:blipFill>
        <p:spPr>
          <a:xfrm rot="5400000">
            <a:off x="7175112" y="3103483"/>
            <a:ext cx="1947425" cy="1885850"/>
          </a:xfrm>
          <a:prstGeom prst="rect">
            <a:avLst/>
          </a:prstGeom>
          <a:noFill/>
          <a:ln>
            <a:noFill/>
          </a:ln>
        </p:spPr>
      </p:pic>
      <p:pic>
        <p:nvPicPr>
          <p:cNvPr id="354" name="Google Shape;354;p36"/>
          <p:cNvPicPr preferRelativeResize="0"/>
          <p:nvPr/>
        </p:nvPicPr>
        <p:blipFill rotWithShape="1">
          <a:blip r:embed="rId3">
            <a:alphaModFix/>
          </a:blip>
          <a:srcRect b="0" l="0" r="0" t="0"/>
          <a:stretch/>
        </p:blipFill>
        <p:spPr>
          <a:xfrm rot="10800000">
            <a:off x="7438728" y="-815900"/>
            <a:ext cx="2927674" cy="2271225"/>
          </a:xfrm>
          <a:prstGeom prst="rect">
            <a:avLst/>
          </a:prstGeom>
          <a:noFill/>
          <a:ln>
            <a:noFill/>
          </a:ln>
        </p:spPr>
      </p:pic>
      <p:pic>
        <p:nvPicPr>
          <p:cNvPr id="355" name="Google Shape;355;p36"/>
          <p:cNvPicPr preferRelativeResize="0"/>
          <p:nvPr/>
        </p:nvPicPr>
        <p:blipFill>
          <a:blip r:embed="rId4">
            <a:alphaModFix/>
          </a:blip>
          <a:stretch>
            <a:fillRect/>
          </a:stretch>
        </p:blipFill>
        <p:spPr>
          <a:xfrm rot="7597377">
            <a:off x="6955414" y="1429880"/>
            <a:ext cx="2386824" cy="4381382"/>
          </a:xfrm>
          <a:prstGeom prst="rect">
            <a:avLst/>
          </a:prstGeom>
          <a:noFill/>
          <a:ln>
            <a:noFill/>
          </a:ln>
        </p:spPr>
      </p:pic>
      <p:pic>
        <p:nvPicPr>
          <p:cNvPr id="356" name="Google Shape;356;p36"/>
          <p:cNvPicPr preferRelativeResize="0"/>
          <p:nvPr/>
        </p:nvPicPr>
        <p:blipFill rotWithShape="1">
          <a:blip r:embed="rId5">
            <a:alphaModFix/>
          </a:blip>
          <a:srcRect b="0" l="0" r="0" t="0"/>
          <a:stretch/>
        </p:blipFill>
        <p:spPr>
          <a:xfrm rot="-2894983">
            <a:off x="7188475" y="-717375"/>
            <a:ext cx="1733751" cy="3947450"/>
          </a:xfrm>
          <a:prstGeom prst="rect">
            <a:avLst/>
          </a:prstGeom>
          <a:noFill/>
          <a:ln>
            <a:noFill/>
          </a:ln>
        </p:spPr>
      </p:pic>
      <p:pic>
        <p:nvPicPr>
          <p:cNvPr id="357" name="Google Shape;357;p36"/>
          <p:cNvPicPr preferRelativeResize="0"/>
          <p:nvPr/>
        </p:nvPicPr>
        <p:blipFill rotWithShape="1">
          <a:blip r:embed="rId6">
            <a:alphaModFix/>
          </a:blip>
          <a:srcRect b="0" l="0" r="0" t="0"/>
          <a:stretch/>
        </p:blipFill>
        <p:spPr>
          <a:xfrm rot="3883291">
            <a:off x="208672" y="2630594"/>
            <a:ext cx="2569104" cy="1474162"/>
          </a:xfrm>
          <a:prstGeom prst="rect">
            <a:avLst/>
          </a:prstGeom>
          <a:noFill/>
          <a:ln>
            <a:noFill/>
          </a:ln>
        </p:spPr>
      </p:pic>
      <p:pic>
        <p:nvPicPr>
          <p:cNvPr id="358" name="Google Shape;358;p36"/>
          <p:cNvPicPr preferRelativeResize="0"/>
          <p:nvPr/>
        </p:nvPicPr>
        <p:blipFill rotWithShape="1">
          <a:blip r:embed="rId2">
            <a:alphaModFix/>
          </a:blip>
          <a:srcRect b="0" l="0" r="0" t="0"/>
          <a:stretch/>
        </p:blipFill>
        <p:spPr>
          <a:xfrm rot="5400000">
            <a:off x="-1153513" y="3032883"/>
            <a:ext cx="1947425" cy="1885850"/>
          </a:xfrm>
          <a:prstGeom prst="rect">
            <a:avLst/>
          </a:prstGeom>
          <a:noFill/>
          <a:ln>
            <a:noFill/>
          </a:ln>
        </p:spPr>
      </p:pic>
      <p:pic>
        <p:nvPicPr>
          <p:cNvPr id="359" name="Google Shape;359;p36"/>
          <p:cNvPicPr preferRelativeResize="0"/>
          <p:nvPr/>
        </p:nvPicPr>
        <p:blipFill rotWithShape="1">
          <a:blip r:embed="rId3">
            <a:alphaModFix/>
          </a:blip>
          <a:srcRect b="0" l="0" r="0" t="0"/>
          <a:stretch/>
        </p:blipFill>
        <p:spPr>
          <a:xfrm rot="10800000">
            <a:off x="-889897" y="-886500"/>
            <a:ext cx="2927674" cy="2271225"/>
          </a:xfrm>
          <a:prstGeom prst="rect">
            <a:avLst/>
          </a:prstGeom>
          <a:noFill/>
          <a:ln>
            <a:noFill/>
          </a:ln>
        </p:spPr>
      </p:pic>
      <p:pic>
        <p:nvPicPr>
          <p:cNvPr id="360" name="Google Shape;360;p36"/>
          <p:cNvPicPr preferRelativeResize="0"/>
          <p:nvPr/>
        </p:nvPicPr>
        <p:blipFill>
          <a:blip r:embed="rId4">
            <a:alphaModFix/>
          </a:blip>
          <a:stretch>
            <a:fillRect/>
          </a:stretch>
        </p:blipFill>
        <p:spPr>
          <a:xfrm rot="7597377">
            <a:off x="-1373211" y="1359280"/>
            <a:ext cx="2386824" cy="4381382"/>
          </a:xfrm>
          <a:prstGeom prst="rect">
            <a:avLst/>
          </a:prstGeom>
          <a:noFill/>
          <a:ln>
            <a:noFill/>
          </a:ln>
        </p:spPr>
      </p:pic>
      <p:pic>
        <p:nvPicPr>
          <p:cNvPr id="361" name="Google Shape;361;p36"/>
          <p:cNvPicPr preferRelativeResize="0"/>
          <p:nvPr/>
        </p:nvPicPr>
        <p:blipFill rotWithShape="1">
          <a:blip r:embed="rId5">
            <a:alphaModFix/>
          </a:blip>
          <a:srcRect b="0" l="0" r="0" t="0"/>
          <a:stretch/>
        </p:blipFill>
        <p:spPr>
          <a:xfrm rot="-2894983">
            <a:off x="-1140150" y="-787975"/>
            <a:ext cx="1733751" cy="39474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_1">
    <p:spTree>
      <p:nvGrpSpPr>
        <p:cNvPr id="362" name="Shape 362"/>
        <p:cNvGrpSpPr/>
        <p:nvPr/>
      </p:nvGrpSpPr>
      <p:grpSpPr>
        <a:xfrm>
          <a:off x="0" y="0"/>
          <a:ext cx="0" cy="0"/>
          <a:chOff x="0" y="0"/>
          <a:chExt cx="0" cy="0"/>
        </a:xfrm>
      </p:grpSpPr>
      <p:sp>
        <p:nvSpPr>
          <p:cNvPr id="363" name="Google Shape;363;p37"/>
          <p:cNvSpPr txBox="1"/>
          <p:nvPr>
            <p:ph type="title"/>
          </p:nvPr>
        </p:nvSpPr>
        <p:spPr>
          <a:xfrm>
            <a:off x="796825" y="1794475"/>
            <a:ext cx="2394900" cy="488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64" name="Google Shape;364;p37"/>
          <p:cNvSpPr txBox="1"/>
          <p:nvPr>
            <p:ph idx="1" type="subTitle"/>
          </p:nvPr>
        </p:nvSpPr>
        <p:spPr>
          <a:xfrm>
            <a:off x="796825" y="2162984"/>
            <a:ext cx="2394900" cy="63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65" name="Google Shape;365;p37"/>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6" name="Google Shape;366;p37"/>
          <p:cNvSpPr txBox="1"/>
          <p:nvPr>
            <p:ph idx="3" type="title"/>
          </p:nvPr>
        </p:nvSpPr>
        <p:spPr>
          <a:xfrm>
            <a:off x="3374525" y="1794475"/>
            <a:ext cx="2394900" cy="488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67" name="Google Shape;367;p37"/>
          <p:cNvSpPr txBox="1"/>
          <p:nvPr>
            <p:ph idx="4" type="subTitle"/>
          </p:nvPr>
        </p:nvSpPr>
        <p:spPr>
          <a:xfrm>
            <a:off x="3374525" y="2162984"/>
            <a:ext cx="2394900" cy="63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68" name="Google Shape;368;p37"/>
          <p:cNvSpPr txBox="1"/>
          <p:nvPr>
            <p:ph idx="5" type="title"/>
          </p:nvPr>
        </p:nvSpPr>
        <p:spPr>
          <a:xfrm>
            <a:off x="796825" y="3472591"/>
            <a:ext cx="2394900" cy="488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69" name="Google Shape;369;p37"/>
          <p:cNvSpPr txBox="1"/>
          <p:nvPr>
            <p:ph idx="6" type="subTitle"/>
          </p:nvPr>
        </p:nvSpPr>
        <p:spPr>
          <a:xfrm>
            <a:off x="796825" y="3841100"/>
            <a:ext cx="2394900" cy="63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70" name="Google Shape;370;p37"/>
          <p:cNvSpPr txBox="1"/>
          <p:nvPr>
            <p:ph idx="7" type="title"/>
          </p:nvPr>
        </p:nvSpPr>
        <p:spPr>
          <a:xfrm>
            <a:off x="3374525" y="3472591"/>
            <a:ext cx="2394900" cy="488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71" name="Google Shape;371;p37"/>
          <p:cNvSpPr txBox="1"/>
          <p:nvPr>
            <p:ph idx="8" type="subTitle"/>
          </p:nvPr>
        </p:nvSpPr>
        <p:spPr>
          <a:xfrm>
            <a:off x="3374525" y="3841100"/>
            <a:ext cx="2394900" cy="63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72" name="Google Shape;372;p37"/>
          <p:cNvSpPr txBox="1"/>
          <p:nvPr>
            <p:ph idx="9" type="title"/>
          </p:nvPr>
        </p:nvSpPr>
        <p:spPr>
          <a:xfrm>
            <a:off x="5952150" y="1794475"/>
            <a:ext cx="2394900" cy="488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73" name="Google Shape;373;p37"/>
          <p:cNvSpPr txBox="1"/>
          <p:nvPr>
            <p:ph idx="13" type="subTitle"/>
          </p:nvPr>
        </p:nvSpPr>
        <p:spPr>
          <a:xfrm>
            <a:off x="5952150" y="2162984"/>
            <a:ext cx="2394900" cy="63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74" name="Google Shape;374;p37"/>
          <p:cNvSpPr txBox="1"/>
          <p:nvPr>
            <p:ph idx="14" type="title"/>
          </p:nvPr>
        </p:nvSpPr>
        <p:spPr>
          <a:xfrm>
            <a:off x="5952150" y="3472591"/>
            <a:ext cx="2394900" cy="488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75" name="Google Shape;375;p37"/>
          <p:cNvSpPr txBox="1"/>
          <p:nvPr>
            <p:ph idx="15" type="subTitle"/>
          </p:nvPr>
        </p:nvSpPr>
        <p:spPr>
          <a:xfrm>
            <a:off x="5952150" y="3841100"/>
            <a:ext cx="2394900" cy="63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376" name="Google Shape;376;p37"/>
          <p:cNvPicPr preferRelativeResize="0"/>
          <p:nvPr/>
        </p:nvPicPr>
        <p:blipFill rotWithShape="1">
          <a:blip r:embed="rId2">
            <a:alphaModFix/>
          </a:blip>
          <a:srcRect b="0" l="0" r="0" t="0"/>
          <a:stretch/>
        </p:blipFill>
        <p:spPr>
          <a:xfrm rot="-10059469">
            <a:off x="-250407" y="191408"/>
            <a:ext cx="1320763" cy="3203783"/>
          </a:xfrm>
          <a:prstGeom prst="rect">
            <a:avLst/>
          </a:prstGeom>
          <a:noFill/>
          <a:ln>
            <a:noFill/>
          </a:ln>
        </p:spPr>
      </p:pic>
      <p:pic>
        <p:nvPicPr>
          <p:cNvPr id="377" name="Google Shape;377;p37"/>
          <p:cNvPicPr preferRelativeResize="0"/>
          <p:nvPr/>
        </p:nvPicPr>
        <p:blipFill rotWithShape="1">
          <a:blip r:embed="rId3">
            <a:alphaModFix/>
          </a:blip>
          <a:srcRect b="0" l="0" r="0" t="0"/>
          <a:stretch/>
        </p:blipFill>
        <p:spPr>
          <a:xfrm flipH="1" rot="5400000">
            <a:off x="-327025" y="-99117"/>
            <a:ext cx="1179500" cy="1528135"/>
          </a:xfrm>
          <a:prstGeom prst="rect">
            <a:avLst/>
          </a:prstGeom>
          <a:noFill/>
          <a:ln>
            <a:noFill/>
          </a:ln>
        </p:spPr>
      </p:pic>
      <p:pic>
        <p:nvPicPr>
          <p:cNvPr id="378" name="Google Shape;378;p37"/>
          <p:cNvPicPr preferRelativeResize="0"/>
          <p:nvPr/>
        </p:nvPicPr>
        <p:blipFill rotWithShape="1">
          <a:blip r:embed="rId4">
            <a:alphaModFix/>
          </a:blip>
          <a:srcRect b="0" l="0" r="0" t="0"/>
          <a:stretch/>
        </p:blipFill>
        <p:spPr>
          <a:xfrm rot="-3">
            <a:off x="7978008" y="2558906"/>
            <a:ext cx="1796434" cy="4090188"/>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
    <p:spTree>
      <p:nvGrpSpPr>
        <p:cNvPr id="379" name="Shape 379"/>
        <p:cNvGrpSpPr/>
        <p:nvPr/>
      </p:nvGrpSpPr>
      <p:grpSpPr>
        <a:xfrm>
          <a:off x="0" y="0"/>
          <a:ext cx="0" cy="0"/>
          <a:chOff x="0" y="0"/>
          <a:chExt cx="0" cy="0"/>
        </a:xfrm>
      </p:grpSpPr>
      <p:sp>
        <p:nvSpPr>
          <p:cNvPr id="380" name="Google Shape;380;p38"/>
          <p:cNvSpPr txBox="1"/>
          <p:nvPr>
            <p:ph idx="1" type="subTitle"/>
          </p:nvPr>
        </p:nvSpPr>
        <p:spPr>
          <a:xfrm>
            <a:off x="2640050" y="2283675"/>
            <a:ext cx="3863700" cy="138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81" name="Google Shape;381;p38"/>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82" name="Google Shape;382;p38"/>
          <p:cNvPicPr preferRelativeResize="0"/>
          <p:nvPr/>
        </p:nvPicPr>
        <p:blipFill rotWithShape="1">
          <a:blip r:embed="rId2">
            <a:alphaModFix/>
          </a:blip>
          <a:srcRect b="0" l="0" r="0" t="0"/>
          <a:stretch/>
        </p:blipFill>
        <p:spPr>
          <a:xfrm flipH="1" rot="-3883295">
            <a:off x="183142" y="3147922"/>
            <a:ext cx="2309974" cy="1325469"/>
          </a:xfrm>
          <a:prstGeom prst="rect">
            <a:avLst/>
          </a:prstGeom>
          <a:noFill/>
          <a:ln>
            <a:noFill/>
          </a:ln>
        </p:spPr>
      </p:pic>
      <p:pic>
        <p:nvPicPr>
          <p:cNvPr id="383" name="Google Shape;383;p38"/>
          <p:cNvPicPr preferRelativeResize="0"/>
          <p:nvPr/>
        </p:nvPicPr>
        <p:blipFill rotWithShape="1">
          <a:blip r:embed="rId3">
            <a:alphaModFix/>
          </a:blip>
          <a:srcRect b="0" l="0" r="0" t="0"/>
          <a:stretch/>
        </p:blipFill>
        <p:spPr>
          <a:xfrm flipH="1">
            <a:off x="83624" y="1801283"/>
            <a:ext cx="1655192" cy="1602859"/>
          </a:xfrm>
          <a:prstGeom prst="rect">
            <a:avLst/>
          </a:prstGeom>
          <a:noFill/>
          <a:ln>
            <a:noFill/>
          </a:ln>
        </p:spPr>
      </p:pic>
      <p:pic>
        <p:nvPicPr>
          <p:cNvPr id="384" name="Google Shape;384;p38"/>
          <p:cNvPicPr preferRelativeResize="0"/>
          <p:nvPr/>
        </p:nvPicPr>
        <p:blipFill rotWithShape="1">
          <a:blip r:embed="rId4">
            <a:alphaModFix/>
          </a:blip>
          <a:srcRect b="0" l="0" r="0" t="0"/>
          <a:stretch/>
        </p:blipFill>
        <p:spPr>
          <a:xfrm flipH="1" rot="1639246">
            <a:off x="-112326" y="-148575"/>
            <a:ext cx="1733751" cy="3947450"/>
          </a:xfrm>
          <a:prstGeom prst="rect">
            <a:avLst/>
          </a:prstGeom>
          <a:noFill/>
          <a:ln>
            <a:noFill/>
          </a:ln>
        </p:spPr>
      </p:pic>
      <p:pic>
        <p:nvPicPr>
          <p:cNvPr id="385" name="Google Shape;385;p38"/>
          <p:cNvPicPr preferRelativeResize="0"/>
          <p:nvPr/>
        </p:nvPicPr>
        <p:blipFill>
          <a:blip r:embed="rId5">
            <a:alphaModFix/>
          </a:blip>
          <a:stretch>
            <a:fillRect/>
          </a:stretch>
        </p:blipFill>
        <p:spPr>
          <a:xfrm flipH="1" rot="6057767">
            <a:off x="7202025" y="1933876"/>
            <a:ext cx="1840875" cy="1700025"/>
          </a:xfrm>
          <a:prstGeom prst="rect">
            <a:avLst/>
          </a:prstGeom>
          <a:noFill/>
          <a:ln>
            <a:noFill/>
          </a:ln>
        </p:spPr>
      </p:pic>
      <p:pic>
        <p:nvPicPr>
          <p:cNvPr id="386" name="Google Shape;386;p38"/>
          <p:cNvPicPr preferRelativeResize="0"/>
          <p:nvPr/>
        </p:nvPicPr>
        <p:blipFill>
          <a:blip r:embed="rId6">
            <a:alphaModFix/>
          </a:blip>
          <a:stretch>
            <a:fillRect/>
          </a:stretch>
        </p:blipFill>
        <p:spPr>
          <a:xfrm>
            <a:off x="6602325" y="1217667"/>
            <a:ext cx="2386824" cy="4381382"/>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
    <p:spTree>
      <p:nvGrpSpPr>
        <p:cNvPr id="387" name="Shape 387"/>
        <p:cNvGrpSpPr/>
        <p:nvPr/>
      </p:nvGrpSpPr>
      <p:grpSpPr>
        <a:xfrm>
          <a:off x="0" y="0"/>
          <a:ext cx="0" cy="0"/>
          <a:chOff x="0" y="0"/>
          <a:chExt cx="0" cy="0"/>
        </a:xfrm>
      </p:grpSpPr>
      <p:sp>
        <p:nvSpPr>
          <p:cNvPr id="388" name="Google Shape;388;p39"/>
          <p:cNvSpPr txBox="1"/>
          <p:nvPr>
            <p:ph idx="1" type="subTitle"/>
          </p:nvPr>
        </p:nvSpPr>
        <p:spPr>
          <a:xfrm>
            <a:off x="1729425" y="1735225"/>
            <a:ext cx="5685000" cy="28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389" name="Google Shape;389;p39"/>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90" name="Google Shape;390;p39"/>
          <p:cNvPicPr preferRelativeResize="0"/>
          <p:nvPr/>
        </p:nvPicPr>
        <p:blipFill rotWithShape="1">
          <a:blip r:embed="rId2">
            <a:alphaModFix/>
          </a:blip>
          <a:srcRect b="0" l="0" r="0" t="0"/>
          <a:stretch/>
        </p:blipFill>
        <p:spPr>
          <a:xfrm rot="9160750">
            <a:off x="7533060" y="-626757"/>
            <a:ext cx="2002458" cy="4559255"/>
          </a:xfrm>
          <a:prstGeom prst="rect">
            <a:avLst/>
          </a:prstGeom>
          <a:noFill/>
          <a:ln>
            <a:noFill/>
          </a:ln>
        </p:spPr>
      </p:pic>
      <p:pic>
        <p:nvPicPr>
          <p:cNvPr id="391" name="Google Shape;391;p39"/>
          <p:cNvPicPr preferRelativeResize="0"/>
          <p:nvPr/>
        </p:nvPicPr>
        <p:blipFill rotWithShape="1">
          <a:blip r:embed="rId3">
            <a:alphaModFix/>
          </a:blip>
          <a:srcRect b="0" l="0" r="0" t="0"/>
          <a:stretch/>
        </p:blipFill>
        <p:spPr>
          <a:xfrm rot="-8859426">
            <a:off x="-1146437" y="1931239"/>
            <a:ext cx="2569104" cy="1474162"/>
          </a:xfrm>
          <a:prstGeom prst="rect">
            <a:avLst/>
          </a:prstGeom>
          <a:noFill/>
          <a:ln>
            <a:noFill/>
          </a:ln>
        </p:spPr>
      </p:pic>
      <p:pic>
        <p:nvPicPr>
          <p:cNvPr id="392" name="Google Shape;392;p39"/>
          <p:cNvPicPr preferRelativeResize="0"/>
          <p:nvPr/>
        </p:nvPicPr>
        <p:blipFill rotWithShape="1">
          <a:blip r:embed="rId4">
            <a:alphaModFix/>
          </a:blip>
          <a:srcRect b="0" l="0" r="0" t="0"/>
          <a:stretch/>
        </p:blipFill>
        <p:spPr>
          <a:xfrm rot="-5400000">
            <a:off x="31139" y="1469895"/>
            <a:ext cx="1393300" cy="1349250"/>
          </a:xfrm>
          <a:prstGeom prst="rect">
            <a:avLst/>
          </a:prstGeom>
          <a:noFill/>
          <a:ln>
            <a:noFill/>
          </a:ln>
        </p:spPr>
      </p:pic>
      <p:pic>
        <p:nvPicPr>
          <p:cNvPr id="393" name="Google Shape;393;p39"/>
          <p:cNvPicPr preferRelativeResize="0"/>
          <p:nvPr/>
        </p:nvPicPr>
        <p:blipFill rotWithShape="1">
          <a:blip r:embed="rId5">
            <a:alphaModFix/>
          </a:blip>
          <a:srcRect b="0" l="0" r="0" t="0"/>
          <a:stretch/>
        </p:blipFill>
        <p:spPr>
          <a:xfrm rot="-5400000">
            <a:off x="-1511861" y="3483875"/>
            <a:ext cx="4008350" cy="2873900"/>
          </a:xfrm>
          <a:prstGeom prst="rect">
            <a:avLst/>
          </a:prstGeom>
          <a:noFill/>
          <a:ln>
            <a:noFill/>
          </a:ln>
        </p:spPr>
      </p:pic>
      <p:pic>
        <p:nvPicPr>
          <p:cNvPr id="394" name="Google Shape;394;p39"/>
          <p:cNvPicPr preferRelativeResize="0"/>
          <p:nvPr/>
        </p:nvPicPr>
        <p:blipFill rotWithShape="1">
          <a:blip r:embed="rId6">
            <a:alphaModFix/>
          </a:blip>
          <a:srcRect b="0" l="0" r="0" t="0"/>
          <a:stretch/>
        </p:blipFill>
        <p:spPr>
          <a:xfrm rot="10134819">
            <a:off x="8170864" y="1156945"/>
            <a:ext cx="1924050" cy="46672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4_1_1">
    <p:spTree>
      <p:nvGrpSpPr>
        <p:cNvPr id="395" name="Shape 395"/>
        <p:cNvGrpSpPr/>
        <p:nvPr/>
      </p:nvGrpSpPr>
      <p:grpSpPr>
        <a:xfrm>
          <a:off x="0" y="0"/>
          <a:ext cx="0" cy="0"/>
          <a:chOff x="0" y="0"/>
          <a:chExt cx="0" cy="0"/>
        </a:xfrm>
      </p:grpSpPr>
      <p:sp>
        <p:nvSpPr>
          <p:cNvPr id="396" name="Google Shape;396;p40"/>
          <p:cNvSpPr txBox="1"/>
          <p:nvPr>
            <p:ph idx="1" type="subTitle"/>
          </p:nvPr>
        </p:nvSpPr>
        <p:spPr>
          <a:xfrm>
            <a:off x="1275750" y="2296400"/>
            <a:ext cx="2906100" cy="11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97" name="Google Shape;397;p40"/>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98" name="Google Shape;398;p40"/>
          <p:cNvPicPr preferRelativeResize="0"/>
          <p:nvPr/>
        </p:nvPicPr>
        <p:blipFill rotWithShape="1">
          <a:blip r:embed="rId2">
            <a:alphaModFix/>
          </a:blip>
          <a:srcRect b="0" l="0" r="0" t="0"/>
          <a:stretch/>
        </p:blipFill>
        <p:spPr>
          <a:xfrm flipH="1" rot="665182">
            <a:off x="7579958" y="1446998"/>
            <a:ext cx="1492285" cy="3619903"/>
          </a:xfrm>
          <a:prstGeom prst="rect">
            <a:avLst/>
          </a:prstGeom>
          <a:noFill/>
          <a:ln>
            <a:noFill/>
          </a:ln>
        </p:spPr>
      </p:pic>
      <p:pic>
        <p:nvPicPr>
          <p:cNvPr id="399" name="Google Shape;399;p40"/>
          <p:cNvPicPr preferRelativeResize="0"/>
          <p:nvPr/>
        </p:nvPicPr>
        <p:blipFill rotWithShape="1">
          <a:blip r:embed="rId3">
            <a:alphaModFix/>
          </a:blip>
          <a:srcRect b="0" l="0" r="0" t="0"/>
          <a:stretch/>
        </p:blipFill>
        <p:spPr>
          <a:xfrm rot="358732">
            <a:off x="-796229" y="377347"/>
            <a:ext cx="2002458" cy="4559257"/>
          </a:xfrm>
          <a:prstGeom prst="rect">
            <a:avLst/>
          </a:prstGeom>
          <a:noFill/>
          <a:ln>
            <a:noFill/>
          </a:ln>
        </p:spPr>
      </p:pic>
      <p:pic>
        <p:nvPicPr>
          <p:cNvPr id="400" name="Google Shape;400;p40"/>
          <p:cNvPicPr preferRelativeResize="0"/>
          <p:nvPr/>
        </p:nvPicPr>
        <p:blipFill>
          <a:blip r:embed="rId4">
            <a:alphaModFix/>
          </a:blip>
          <a:stretch>
            <a:fillRect/>
          </a:stretch>
        </p:blipFill>
        <p:spPr>
          <a:xfrm>
            <a:off x="7491801" y="222617"/>
            <a:ext cx="2386824" cy="43813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5"/>
          <p:cNvSpPr txBox="1"/>
          <p:nvPr>
            <p:ph idx="1" type="body"/>
          </p:nvPr>
        </p:nvSpPr>
        <p:spPr>
          <a:xfrm>
            <a:off x="783350" y="3405826"/>
            <a:ext cx="3556500" cy="9153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5" name="Google Shape;35;p5"/>
          <p:cNvSpPr txBox="1"/>
          <p:nvPr>
            <p:ph idx="2" type="body"/>
          </p:nvPr>
        </p:nvSpPr>
        <p:spPr>
          <a:xfrm>
            <a:off x="4804123" y="3405826"/>
            <a:ext cx="3556500" cy="9153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6" name="Google Shape;36;p5"/>
          <p:cNvSpPr txBox="1"/>
          <p:nvPr>
            <p:ph idx="3" type="title"/>
          </p:nvPr>
        </p:nvSpPr>
        <p:spPr>
          <a:xfrm>
            <a:off x="783498" y="2994425"/>
            <a:ext cx="3556500" cy="572700"/>
          </a:xfrm>
          <a:prstGeom prst="rect">
            <a:avLst/>
          </a:prstGeom>
        </p:spPr>
        <p:txBody>
          <a:bodyPr anchorCtr="0" anchor="b"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800"/>
              <a:buNone/>
              <a:defRPr>
                <a:latin typeface="Karla"/>
                <a:ea typeface="Karla"/>
                <a:cs typeface="Karla"/>
                <a:sym typeface="Karla"/>
              </a:defRPr>
            </a:lvl2pPr>
            <a:lvl3pPr lvl="2">
              <a:spcBef>
                <a:spcPts val="0"/>
              </a:spcBef>
              <a:spcAft>
                <a:spcPts val="0"/>
              </a:spcAft>
              <a:buSzPts val="2800"/>
              <a:buNone/>
              <a:defRPr>
                <a:latin typeface="Karla"/>
                <a:ea typeface="Karla"/>
                <a:cs typeface="Karla"/>
                <a:sym typeface="Karla"/>
              </a:defRPr>
            </a:lvl3pPr>
            <a:lvl4pPr lvl="3">
              <a:spcBef>
                <a:spcPts val="0"/>
              </a:spcBef>
              <a:spcAft>
                <a:spcPts val="0"/>
              </a:spcAft>
              <a:buSzPts val="2800"/>
              <a:buNone/>
              <a:defRPr>
                <a:latin typeface="Karla"/>
                <a:ea typeface="Karla"/>
                <a:cs typeface="Karla"/>
                <a:sym typeface="Karla"/>
              </a:defRPr>
            </a:lvl4pPr>
            <a:lvl5pPr lvl="4">
              <a:spcBef>
                <a:spcPts val="0"/>
              </a:spcBef>
              <a:spcAft>
                <a:spcPts val="0"/>
              </a:spcAft>
              <a:buSzPts val="2800"/>
              <a:buNone/>
              <a:defRPr>
                <a:latin typeface="Karla"/>
                <a:ea typeface="Karla"/>
                <a:cs typeface="Karla"/>
                <a:sym typeface="Karla"/>
              </a:defRPr>
            </a:lvl5pPr>
            <a:lvl6pPr lvl="5">
              <a:spcBef>
                <a:spcPts val="0"/>
              </a:spcBef>
              <a:spcAft>
                <a:spcPts val="0"/>
              </a:spcAft>
              <a:buSzPts val="2800"/>
              <a:buNone/>
              <a:defRPr>
                <a:latin typeface="Karla"/>
                <a:ea typeface="Karla"/>
                <a:cs typeface="Karla"/>
                <a:sym typeface="Karla"/>
              </a:defRPr>
            </a:lvl6pPr>
            <a:lvl7pPr lvl="6">
              <a:spcBef>
                <a:spcPts val="0"/>
              </a:spcBef>
              <a:spcAft>
                <a:spcPts val="0"/>
              </a:spcAft>
              <a:buSzPts val="2800"/>
              <a:buNone/>
              <a:defRPr>
                <a:latin typeface="Karla"/>
                <a:ea typeface="Karla"/>
                <a:cs typeface="Karla"/>
                <a:sym typeface="Karla"/>
              </a:defRPr>
            </a:lvl7pPr>
            <a:lvl8pPr lvl="7">
              <a:spcBef>
                <a:spcPts val="0"/>
              </a:spcBef>
              <a:spcAft>
                <a:spcPts val="0"/>
              </a:spcAft>
              <a:buSzPts val="2800"/>
              <a:buNone/>
              <a:defRPr>
                <a:latin typeface="Karla"/>
                <a:ea typeface="Karla"/>
                <a:cs typeface="Karla"/>
                <a:sym typeface="Karla"/>
              </a:defRPr>
            </a:lvl8pPr>
            <a:lvl9pPr lvl="8">
              <a:spcBef>
                <a:spcPts val="0"/>
              </a:spcBef>
              <a:spcAft>
                <a:spcPts val="0"/>
              </a:spcAft>
              <a:buSzPts val="2800"/>
              <a:buNone/>
              <a:defRPr>
                <a:latin typeface="Karla"/>
                <a:ea typeface="Karla"/>
                <a:cs typeface="Karla"/>
                <a:sym typeface="Karla"/>
              </a:defRPr>
            </a:lvl9pPr>
          </a:lstStyle>
          <a:p/>
        </p:txBody>
      </p:sp>
      <p:sp>
        <p:nvSpPr>
          <p:cNvPr id="37" name="Google Shape;37;p5"/>
          <p:cNvSpPr txBox="1"/>
          <p:nvPr>
            <p:ph idx="4" type="title"/>
          </p:nvPr>
        </p:nvSpPr>
        <p:spPr>
          <a:xfrm>
            <a:off x="4804112" y="2994425"/>
            <a:ext cx="3556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800"/>
              <a:buNone/>
              <a:defRPr>
                <a:latin typeface="Karla"/>
                <a:ea typeface="Karla"/>
                <a:cs typeface="Karla"/>
                <a:sym typeface="Karla"/>
              </a:defRPr>
            </a:lvl2pPr>
            <a:lvl3pPr lvl="2" rtl="0">
              <a:spcBef>
                <a:spcPts val="0"/>
              </a:spcBef>
              <a:spcAft>
                <a:spcPts val="0"/>
              </a:spcAft>
              <a:buSzPts val="2800"/>
              <a:buNone/>
              <a:defRPr>
                <a:latin typeface="Karla"/>
                <a:ea typeface="Karla"/>
                <a:cs typeface="Karla"/>
                <a:sym typeface="Karla"/>
              </a:defRPr>
            </a:lvl3pPr>
            <a:lvl4pPr lvl="3" rtl="0">
              <a:spcBef>
                <a:spcPts val="0"/>
              </a:spcBef>
              <a:spcAft>
                <a:spcPts val="0"/>
              </a:spcAft>
              <a:buSzPts val="2800"/>
              <a:buNone/>
              <a:defRPr>
                <a:latin typeface="Karla"/>
                <a:ea typeface="Karla"/>
                <a:cs typeface="Karla"/>
                <a:sym typeface="Karla"/>
              </a:defRPr>
            </a:lvl4pPr>
            <a:lvl5pPr lvl="4" rtl="0">
              <a:spcBef>
                <a:spcPts val="0"/>
              </a:spcBef>
              <a:spcAft>
                <a:spcPts val="0"/>
              </a:spcAft>
              <a:buSzPts val="2800"/>
              <a:buNone/>
              <a:defRPr>
                <a:latin typeface="Karla"/>
                <a:ea typeface="Karla"/>
                <a:cs typeface="Karla"/>
                <a:sym typeface="Karla"/>
              </a:defRPr>
            </a:lvl5pPr>
            <a:lvl6pPr lvl="5" rtl="0">
              <a:spcBef>
                <a:spcPts val="0"/>
              </a:spcBef>
              <a:spcAft>
                <a:spcPts val="0"/>
              </a:spcAft>
              <a:buSzPts val="2800"/>
              <a:buNone/>
              <a:defRPr>
                <a:latin typeface="Karla"/>
                <a:ea typeface="Karla"/>
                <a:cs typeface="Karla"/>
                <a:sym typeface="Karla"/>
              </a:defRPr>
            </a:lvl6pPr>
            <a:lvl7pPr lvl="6" rtl="0">
              <a:spcBef>
                <a:spcPts val="0"/>
              </a:spcBef>
              <a:spcAft>
                <a:spcPts val="0"/>
              </a:spcAft>
              <a:buSzPts val="2800"/>
              <a:buNone/>
              <a:defRPr>
                <a:latin typeface="Karla"/>
                <a:ea typeface="Karla"/>
                <a:cs typeface="Karla"/>
                <a:sym typeface="Karla"/>
              </a:defRPr>
            </a:lvl7pPr>
            <a:lvl8pPr lvl="7" rtl="0">
              <a:spcBef>
                <a:spcPts val="0"/>
              </a:spcBef>
              <a:spcAft>
                <a:spcPts val="0"/>
              </a:spcAft>
              <a:buSzPts val="2800"/>
              <a:buNone/>
              <a:defRPr>
                <a:latin typeface="Karla"/>
                <a:ea typeface="Karla"/>
                <a:cs typeface="Karla"/>
                <a:sym typeface="Karla"/>
              </a:defRPr>
            </a:lvl8pPr>
            <a:lvl9pPr lvl="8" rtl="0">
              <a:spcBef>
                <a:spcPts val="0"/>
              </a:spcBef>
              <a:spcAft>
                <a:spcPts val="0"/>
              </a:spcAft>
              <a:buSzPts val="2800"/>
              <a:buNone/>
              <a:defRPr>
                <a:latin typeface="Karla"/>
                <a:ea typeface="Karla"/>
                <a:cs typeface="Karla"/>
                <a:sym typeface="Karla"/>
              </a:defRPr>
            </a:lvl9pPr>
          </a:lstStyle>
          <a:p/>
        </p:txBody>
      </p:sp>
      <p:pic>
        <p:nvPicPr>
          <p:cNvPr id="38" name="Google Shape;38;p5"/>
          <p:cNvPicPr preferRelativeResize="0"/>
          <p:nvPr/>
        </p:nvPicPr>
        <p:blipFill rotWithShape="1">
          <a:blip r:embed="rId2">
            <a:alphaModFix/>
          </a:blip>
          <a:srcRect b="0" l="0" r="0" t="0"/>
          <a:stretch/>
        </p:blipFill>
        <p:spPr>
          <a:xfrm rot="5400000">
            <a:off x="3883875" y="3124800"/>
            <a:ext cx="2192100" cy="4991050"/>
          </a:xfrm>
          <a:prstGeom prst="rect">
            <a:avLst/>
          </a:prstGeom>
          <a:noFill/>
          <a:ln>
            <a:noFill/>
          </a:ln>
        </p:spPr>
      </p:pic>
      <p:pic>
        <p:nvPicPr>
          <p:cNvPr id="39" name="Google Shape;39;p5"/>
          <p:cNvPicPr preferRelativeResize="0"/>
          <p:nvPr/>
        </p:nvPicPr>
        <p:blipFill>
          <a:blip r:embed="rId3">
            <a:alphaModFix/>
          </a:blip>
          <a:stretch>
            <a:fillRect/>
          </a:stretch>
        </p:blipFill>
        <p:spPr>
          <a:xfrm rot="-1650512">
            <a:off x="-592450" y="1481750"/>
            <a:ext cx="1730375" cy="1597974"/>
          </a:xfrm>
          <a:prstGeom prst="rect">
            <a:avLst/>
          </a:prstGeom>
          <a:noFill/>
          <a:ln>
            <a:noFill/>
          </a:ln>
        </p:spPr>
      </p:pic>
      <p:pic>
        <p:nvPicPr>
          <p:cNvPr id="40" name="Google Shape;40;p5"/>
          <p:cNvPicPr preferRelativeResize="0"/>
          <p:nvPr/>
        </p:nvPicPr>
        <p:blipFill rotWithShape="1">
          <a:blip r:embed="rId4">
            <a:alphaModFix/>
          </a:blip>
          <a:srcRect b="0" l="0" r="0" t="0"/>
          <a:stretch/>
        </p:blipFill>
        <p:spPr>
          <a:xfrm rot="-1498519">
            <a:off x="-1548411" y="388075"/>
            <a:ext cx="3031283" cy="2173351"/>
          </a:xfrm>
          <a:prstGeom prst="rect">
            <a:avLst/>
          </a:prstGeom>
          <a:noFill/>
          <a:ln>
            <a:noFill/>
          </a:ln>
        </p:spPr>
      </p:pic>
      <p:pic>
        <p:nvPicPr>
          <p:cNvPr id="41" name="Google Shape;41;p5"/>
          <p:cNvPicPr preferRelativeResize="0"/>
          <p:nvPr/>
        </p:nvPicPr>
        <p:blipFill rotWithShape="1">
          <a:blip r:embed="rId5">
            <a:alphaModFix/>
          </a:blip>
          <a:srcRect b="0" l="0" r="0" t="0"/>
          <a:stretch/>
        </p:blipFill>
        <p:spPr>
          <a:xfrm rot="5400000">
            <a:off x="7725325" y="598500"/>
            <a:ext cx="2131150" cy="16533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401" name="Shape 401"/>
        <p:cNvGrpSpPr/>
        <p:nvPr/>
      </p:nvGrpSpPr>
      <p:grpSpPr>
        <a:xfrm>
          <a:off x="0" y="0"/>
          <a:ext cx="0" cy="0"/>
          <a:chOff x="0" y="0"/>
          <a:chExt cx="0" cy="0"/>
        </a:xfrm>
      </p:grpSpPr>
      <p:sp>
        <p:nvSpPr>
          <p:cNvPr id="402" name="Google Shape;402;p41"/>
          <p:cNvSpPr txBox="1"/>
          <p:nvPr>
            <p:ph hasCustomPrompt="1" type="title"/>
          </p:nvPr>
        </p:nvSpPr>
        <p:spPr>
          <a:xfrm>
            <a:off x="2519813" y="730000"/>
            <a:ext cx="4444500" cy="63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403" name="Google Shape;403;p41"/>
          <p:cNvSpPr txBox="1"/>
          <p:nvPr>
            <p:ph idx="1" type="subTitle"/>
          </p:nvPr>
        </p:nvSpPr>
        <p:spPr>
          <a:xfrm>
            <a:off x="2519813" y="1291600"/>
            <a:ext cx="4444500" cy="45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rgbClr val="242424"/>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04" name="Google Shape;404;p41"/>
          <p:cNvSpPr txBox="1"/>
          <p:nvPr>
            <p:ph hasCustomPrompt="1" idx="2" type="title"/>
          </p:nvPr>
        </p:nvSpPr>
        <p:spPr>
          <a:xfrm>
            <a:off x="2519813" y="2062050"/>
            <a:ext cx="4444500" cy="63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405" name="Google Shape;405;p41"/>
          <p:cNvSpPr txBox="1"/>
          <p:nvPr>
            <p:ph idx="3" type="subTitle"/>
          </p:nvPr>
        </p:nvSpPr>
        <p:spPr>
          <a:xfrm>
            <a:off x="2519813" y="2623650"/>
            <a:ext cx="4444500" cy="45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rgbClr val="242424"/>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06" name="Google Shape;406;p41"/>
          <p:cNvSpPr txBox="1"/>
          <p:nvPr>
            <p:ph hasCustomPrompt="1" idx="4" type="title"/>
          </p:nvPr>
        </p:nvSpPr>
        <p:spPr>
          <a:xfrm>
            <a:off x="2519813" y="3394100"/>
            <a:ext cx="4444500" cy="63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407" name="Google Shape;407;p41"/>
          <p:cNvSpPr txBox="1"/>
          <p:nvPr>
            <p:ph idx="5" type="subTitle"/>
          </p:nvPr>
        </p:nvSpPr>
        <p:spPr>
          <a:xfrm>
            <a:off x="2349863" y="3955700"/>
            <a:ext cx="4784400" cy="45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rgbClr val="242424"/>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408" name="Google Shape;408;p41"/>
          <p:cNvPicPr preferRelativeResize="0"/>
          <p:nvPr/>
        </p:nvPicPr>
        <p:blipFill rotWithShape="1">
          <a:blip r:embed="rId2">
            <a:alphaModFix/>
          </a:blip>
          <a:srcRect b="0" l="0" r="0" t="0"/>
          <a:stretch/>
        </p:blipFill>
        <p:spPr>
          <a:xfrm flipH="1" rot="-2700007">
            <a:off x="25048" y="82573"/>
            <a:ext cx="1572004" cy="3813303"/>
          </a:xfrm>
          <a:prstGeom prst="rect">
            <a:avLst/>
          </a:prstGeom>
          <a:noFill/>
          <a:ln>
            <a:noFill/>
          </a:ln>
        </p:spPr>
      </p:pic>
      <p:pic>
        <p:nvPicPr>
          <p:cNvPr id="409" name="Google Shape;409;p41"/>
          <p:cNvPicPr preferRelativeResize="0"/>
          <p:nvPr/>
        </p:nvPicPr>
        <p:blipFill rotWithShape="1">
          <a:blip r:embed="rId3">
            <a:alphaModFix/>
          </a:blip>
          <a:srcRect b="0" l="0" r="0" t="0"/>
          <a:stretch/>
        </p:blipFill>
        <p:spPr>
          <a:xfrm rot="4778591">
            <a:off x="-1087250" y="975950"/>
            <a:ext cx="3084300" cy="2211400"/>
          </a:xfrm>
          <a:prstGeom prst="rect">
            <a:avLst/>
          </a:prstGeom>
          <a:noFill/>
          <a:ln>
            <a:noFill/>
          </a:ln>
        </p:spPr>
      </p:pic>
      <p:pic>
        <p:nvPicPr>
          <p:cNvPr id="410" name="Google Shape;410;p41"/>
          <p:cNvPicPr preferRelativeResize="0"/>
          <p:nvPr/>
        </p:nvPicPr>
        <p:blipFill rotWithShape="1">
          <a:blip r:embed="rId4">
            <a:alphaModFix/>
          </a:blip>
          <a:srcRect b="0" l="0" r="0" t="0"/>
          <a:stretch/>
        </p:blipFill>
        <p:spPr>
          <a:xfrm rot="10800000">
            <a:off x="6969861" y="3334438"/>
            <a:ext cx="2372929" cy="1840875"/>
          </a:xfrm>
          <a:prstGeom prst="rect">
            <a:avLst/>
          </a:prstGeom>
          <a:noFill/>
          <a:ln>
            <a:noFill/>
          </a:ln>
        </p:spPr>
      </p:pic>
      <p:pic>
        <p:nvPicPr>
          <p:cNvPr id="411" name="Google Shape;411;p41"/>
          <p:cNvPicPr preferRelativeResize="0"/>
          <p:nvPr/>
        </p:nvPicPr>
        <p:blipFill rotWithShape="1">
          <a:blip r:embed="rId5">
            <a:alphaModFix/>
          </a:blip>
          <a:srcRect b="0" l="0" r="0" t="0"/>
          <a:stretch/>
        </p:blipFill>
        <p:spPr>
          <a:xfrm rot="5400000">
            <a:off x="7302250" y="2628225"/>
            <a:ext cx="1393300" cy="1349250"/>
          </a:xfrm>
          <a:prstGeom prst="rect">
            <a:avLst/>
          </a:prstGeom>
          <a:noFill/>
          <a:ln>
            <a:noFill/>
          </a:ln>
        </p:spPr>
      </p:pic>
      <p:pic>
        <p:nvPicPr>
          <p:cNvPr id="412" name="Google Shape;412;p41"/>
          <p:cNvPicPr preferRelativeResize="0"/>
          <p:nvPr/>
        </p:nvPicPr>
        <p:blipFill rotWithShape="1">
          <a:blip r:embed="rId6">
            <a:alphaModFix/>
          </a:blip>
          <a:srcRect b="0" l="0" r="0" t="0"/>
          <a:stretch/>
        </p:blipFill>
        <p:spPr>
          <a:xfrm rot="-8">
            <a:off x="7340345" y="292123"/>
            <a:ext cx="2002458" cy="455925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2">
    <p:spTree>
      <p:nvGrpSpPr>
        <p:cNvPr id="413" name="Shape 413"/>
        <p:cNvGrpSpPr/>
        <p:nvPr/>
      </p:nvGrpSpPr>
      <p:grpSpPr>
        <a:xfrm>
          <a:off x="0" y="0"/>
          <a:ext cx="0" cy="0"/>
          <a:chOff x="0" y="0"/>
          <a:chExt cx="0" cy="0"/>
        </a:xfrm>
      </p:grpSpPr>
      <p:sp>
        <p:nvSpPr>
          <p:cNvPr id="414" name="Google Shape;414;p42"/>
          <p:cNvSpPr txBox="1"/>
          <p:nvPr>
            <p:ph type="title"/>
          </p:nvPr>
        </p:nvSpPr>
        <p:spPr>
          <a:xfrm>
            <a:off x="2085675" y="1468448"/>
            <a:ext cx="2394900" cy="488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415" name="Google Shape;415;p42"/>
          <p:cNvSpPr txBox="1"/>
          <p:nvPr>
            <p:ph idx="1" type="subTitle"/>
          </p:nvPr>
        </p:nvSpPr>
        <p:spPr>
          <a:xfrm>
            <a:off x="2085675" y="1836957"/>
            <a:ext cx="2394900" cy="63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16" name="Google Shape;416;p42"/>
          <p:cNvSpPr txBox="1"/>
          <p:nvPr>
            <p:ph idx="2" type="title"/>
          </p:nvPr>
        </p:nvSpPr>
        <p:spPr>
          <a:xfrm>
            <a:off x="4663375" y="1468448"/>
            <a:ext cx="2394900" cy="488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17" name="Google Shape;417;p42"/>
          <p:cNvSpPr txBox="1"/>
          <p:nvPr>
            <p:ph idx="3" type="subTitle"/>
          </p:nvPr>
        </p:nvSpPr>
        <p:spPr>
          <a:xfrm>
            <a:off x="4663375" y="1836957"/>
            <a:ext cx="2394900" cy="63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418" name="Google Shape;418;p42"/>
          <p:cNvSpPr txBox="1"/>
          <p:nvPr>
            <p:ph idx="4" type="title"/>
          </p:nvPr>
        </p:nvSpPr>
        <p:spPr>
          <a:xfrm>
            <a:off x="2085675" y="3222764"/>
            <a:ext cx="2394900" cy="488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419" name="Google Shape;419;p42"/>
          <p:cNvSpPr txBox="1"/>
          <p:nvPr>
            <p:ph idx="5" type="subTitle"/>
          </p:nvPr>
        </p:nvSpPr>
        <p:spPr>
          <a:xfrm>
            <a:off x="2085675" y="3591273"/>
            <a:ext cx="2394900" cy="63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20" name="Google Shape;420;p42"/>
          <p:cNvSpPr txBox="1"/>
          <p:nvPr>
            <p:ph idx="6" type="title"/>
          </p:nvPr>
        </p:nvSpPr>
        <p:spPr>
          <a:xfrm>
            <a:off x="4663413" y="3236135"/>
            <a:ext cx="2394900" cy="488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21" name="Google Shape;421;p42"/>
          <p:cNvSpPr txBox="1"/>
          <p:nvPr>
            <p:ph idx="7" type="subTitle"/>
          </p:nvPr>
        </p:nvSpPr>
        <p:spPr>
          <a:xfrm>
            <a:off x="4663412" y="3604644"/>
            <a:ext cx="2394900" cy="63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pic>
        <p:nvPicPr>
          <p:cNvPr id="422" name="Google Shape;422;p42"/>
          <p:cNvPicPr preferRelativeResize="0"/>
          <p:nvPr/>
        </p:nvPicPr>
        <p:blipFill rotWithShape="1">
          <a:blip r:embed="rId2">
            <a:alphaModFix/>
          </a:blip>
          <a:srcRect b="0" l="0" r="0" t="0"/>
          <a:stretch/>
        </p:blipFill>
        <p:spPr>
          <a:xfrm rot="-10059469">
            <a:off x="-250407" y="191408"/>
            <a:ext cx="1320763" cy="3203783"/>
          </a:xfrm>
          <a:prstGeom prst="rect">
            <a:avLst/>
          </a:prstGeom>
          <a:noFill/>
          <a:ln>
            <a:noFill/>
          </a:ln>
        </p:spPr>
      </p:pic>
      <p:pic>
        <p:nvPicPr>
          <p:cNvPr id="423" name="Google Shape;423;p42"/>
          <p:cNvPicPr preferRelativeResize="0"/>
          <p:nvPr/>
        </p:nvPicPr>
        <p:blipFill rotWithShape="1">
          <a:blip r:embed="rId3">
            <a:alphaModFix/>
          </a:blip>
          <a:srcRect b="0" l="0" r="0" t="0"/>
          <a:stretch/>
        </p:blipFill>
        <p:spPr>
          <a:xfrm flipH="1" rot="5400000">
            <a:off x="-327025" y="-99117"/>
            <a:ext cx="1179500" cy="1528135"/>
          </a:xfrm>
          <a:prstGeom prst="rect">
            <a:avLst/>
          </a:prstGeom>
          <a:noFill/>
          <a:ln>
            <a:noFill/>
          </a:ln>
        </p:spPr>
      </p:pic>
      <p:sp>
        <p:nvSpPr>
          <p:cNvPr id="424" name="Google Shape;424;p42"/>
          <p:cNvSpPr txBox="1"/>
          <p:nvPr>
            <p:ph hasCustomPrompt="1" idx="8" type="title"/>
          </p:nvPr>
        </p:nvSpPr>
        <p:spPr>
          <a:xfrm>
            <a:off x="2085675" y="906461"/>
            <a:ext cx="2394900" cy="63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425" name="Google Shape;425;p42"/>
          <p:cNvSpPr txBox="1"/>
          <p:nvPr>
            <p:ph hasCustomPrompt="1" idx="9" type="title"/>
          </p:nvPr>
        </p:nvSpPr>
        <p:spPr>
          <a:xfrm>
            <a:off x="2085675" y="2673336"/>
            <a:ext cx="2394900" cy="63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426" name="Google Shape;426;p42"/>
          <p:cNvSpPr txBox="1"/>
          <p:nvPr>
            <p:ph hasCustomPrompt="1" idx="13" type="title"/>
          </p:nvPr>
        </p:nvSpPr>
        <p:spPr>
          <a:xfrm>
            <a:off x="4663425" y="906456"/>
            <a:ext cx="2394900" cy="63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427" name="Google Shape;427;p42"/>
          <p:cNvSpPr txBox="1"/>
          <p:nvPr>
            <p:ph hasCustomPrompt="1" idx="14" type="title"/>
          </p:nvPr>
        </p:nvSpPr>
        <p:spPr>
          <a:xfrm>
            <a:off x="4663338" y="2674556"/>
            <a:ext cx="2394900" cy="63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pic>
        <p:nvPicPr>
          <p:cNvPr id="428" name="Google Shape;428;p42"/>
          <p:cNvPicPr preferRelativeResize="0"/>
          <p:nvPr/>
        </p:nvPicPr>
        <p:blipFill rotWithShape="1">
          <a:blip r:embed="rId2">
            <a:alphaModFix/>
          </a:blip>
          <a:srcRect b="0" l="0" r="0" t="0"/>
          <a:stretch/>
        </p:blipFill>
        <p:spPr>
          <a:xfrm rot="740531">
            <a:off x="8074443" y="1777596"/>
            <a:ext cx="1320763" cy="3203783"/>
          </a:xfrm>
          <a:prstGeom prst="rect">
            <a:avLst/>
          </a:prstGeom>
          <a:noFill/>
          <a:ln>
            <a:noFill/>
          </a:ln>
        </p:spPr>
      </p:pic>
      <p:pic>
        <p:nvPicPr>
          <p:cNvPr id="429" name="Google Shape;429;p42"/>
          <p:cNvPicPr preferRelativeResize="0"/>
          <p:nvPr/>
        </p:nvPicPr>
        <p:blipFill rotWithShape="1">
          <a:blip r:embed="rId3">
            <a:alphaModFix/>
          </a:blip>
          <a:srcRect b="0" l="0" r="0" t="0"/>
          <a:stretch/>
        </p:blipFill>
        <p:spPr>
          <a:xfrm flipH="1" rot="-5400000">
            <a:off x="8292325" y="3743770"/>
            <a:ext cx="1179500" cy="152813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4">
    <p:spTree>
      <p:nvGrpSpPr>
        <p:cNvPr id="430" name="Shape 430"/>
        <p:cNvGrpSpPr/>
        <p:nvPr/>
      </p:nvGrpSpPr>
      <p:grpSpPr>
        <a:xfrm>
          <a:off x="0" y="0"/>
          <a:ext cx="0" cy="0"/>
          <a:chOff x="0" y="0"/>
          <a:chExt cx="0" cy="0"/>
        </a:xfrm>
      </p:grpSpPr>
      <p:sp>
        <p:nvSpPr>
          <p:cNvPr id="431" name="Google Shape;431;p43"/>
          <p:cNvSpPr txBox="1"/>
          <p:nvPr>
            <p:ph type="title"/>
          </p:nvPr>
        </p:nvSpPr>
        <p:spPr>
          <a:xfrm>
            <a:off x="887850" y="1523909"/>
            <a:ext cx="4046400" cy="601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32" name="Google Shape;432;p43"/>
          <p:cNvSpPr txBox="1"/>
          <p:nvPr>
            <p:ph idx="1" type="body"/>
          </p:nvPr>
        </p:nvSpPr>
        <p:spPr>
          <a:xfrm>
            <a:off x="887850" y="2184691"/>
            <a:ext cx="4046400" cy="1434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pic>
        <p:nvPicPr>
          <p:cNvPr id="433" name="Google Shape;433;p43"/>
          <p:cNvPicPr preferRelativeResize="0"/>
          <p:nvPr/>
        </p:nvPicPr>
        <p:blipFill rotWithShape="1">
          <a:blip r:embed="rId2">
            <a:alphaModFix/>
          </a:blip>
          <a:srcRect b="0" l="0" r="0" t="0"/>
          <a:stretch/>
        </p:blipFill>
        <p:spPr>
          <a:xfrm flipH="1" rot="-3883291">
            <a:off x="106049" y="-726581"/>
            <a:ext cx="2569104" cy="1474162"/>
          </a:xfrm>
          <a:prstGeom prst="rect">
            <a:avLst/>
          </a:prstGeom>
          <a:noFill/>
          <a:ln>
            <a:noFill/>
          </a:ln>
        </p:spPr>
      </p:pic>
      <p:pic>
        <p:nvPicPr>
          <p:cNvPr id="434" name="Google Shape;434;p43"/>
          <p:cNvPicPr preferRelativeResize="0"/>
          <p:nvPr/>
        </p:nvPicPr>
        <p:blipFill>
          <a:blip r:embed="rId3">
            <a:alphaModFix/>
          </a:blip>
          <a:stretch>
            <a:fillRect/>
          </a:stretch>
        </p:blipFill>
        <p:spPr>
          <a:xfrm flipH="1">
            <a:off x="1049275" y="3985688"/>
            <a:ext cx="1840875" cy="1700025"/>
          </a:xfrm>
          <a:prstGeom prst="rect">
            <a:avLst/>
          </a:prstGeom>
          <a:noFill/>
          <a:ln>
            <a:noFill/>
          </a:ln>
        </p:spPr>
      </p:pic>
      <p:pic>
        <p:nvPicPr>
          <p:cNvPr id="435" name="Google Shape;435;p43"/>
          <p:cNvPicPr preferRelativeResize="0"/>
          <p:nvPr/>
        </p:nvPicPr>
        <p:blipFill rotWithShape="1">
          <a:blip r:embed="rId4">
            <a:alphaModFix/>
          </a:blip>
          <a:srcRect b="0" l="0" r="0" t="0"/>
          <a:stretch/>
        </p:blipFill>
        <p:spPr>
          <a:xfrm flipH="1">
            <a:off x="7244838" y="-168258"/>
            <a:ext cx="1840875" cy="1782665"/>
          </a:xfrm>
          <a:prstGeom prst="rect">
            <a:avLst/>
          </a:prstGeom>
          <a:noFill/>
          <a:ln>
            <a:noFill/>
          </a:ln>
        </p:spPr>
      </p:pic>
      <p:pic>
        <p:nvPicPr>
          <p:cNvPr id="436" name="Google Shape;436;p43"/>
          <p:cNvPicPr preferRelativeResize="0"/>
          <p:nvPr/>
        </p:nvPicPr>
        <p:blipFill>
          <a:blip r:embed="rId5">
            <a:alphaModFix/>
          </a:blip>
          <a:stretch>
            <a:fillRect/>
          </a:stretch>
        </p:blipFill>
        <p:spPr>
          <a:xfrm flipH="1">
            <a:off x="7112250" y="-881358"/>
            <a:ext cx="2386824" cy="4381382"/>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CUSTOM_23">
    <p:spTree>
      <p:nvGrpSpPr>
        <p:cNvPr id="437" name="Shape 437"/>
        <p:cNvGrpSpPr/>
        <p:nvPr/>
      </p:nvGrpSpPr>
      <p:grpSpPr>
        <a:xfrm>
          <a:off x="0" y="0"/>
          <a:ext cx="0" cy="0"/>
          <a:chOff x="0" y="0"/>
          <a:chExt cx="0" cy="0"/>
        </a:xfrm>
      </p:grpSpPr>
      <p:sp>
        <p:nvSpPr>
          <p:cNvPr id="438" name="Google Shape;438;p44"/>
          <p:cNvSpPr txBox="1"/>
          <p:nvPr>
            <p:ph type="title"/>
          </p:nvPr>
        </p:nvSpPr>
        <p:spPr>
          <a:xfrm>
            <a:off x="1893550" y="3128175"/>
            <a:ext cx="216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39" name="Google Shape;439;p44"/>
          <p:cNvSpPr txBox="1"/>
          <p:nvPr>
            <p:ph idx="1" type="subTitle"/>
          </p:nvPr>
        </p:nvSpPr>
        <p:spPr>
          <a:xfrm>
            <a:off x="1893550" y="3496684"/>
            <a:ext cx="2169600" cy="67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40" name="Google Shape;440;p44"/>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1" name="Google Shape;441;p44"/>
          <p:cNvSpPr txBox="1"/>
          <p:nvPr>
            <p:ph idx="3" type="title"/>
          </p:nvPr>
        </p:nvSpPr>
        <p:spPr>
          <a:xfrm>
            <a:off x="5080850" y="3128175"/>
            <a:ext cx="216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2" name="Google Shape;442;p44"/>
          <p:cNvSpPr txBox="1"/>
          <p:nvPr>
            <p:ph idx="4" type="subTitle"/>
          </p:nvPr>
        </p:nvSpPr>
        <p:spPr>
          <a:xfrm>
            <a:off x="5080850" y="3496684"/>
            <a:ext cx="2169600" cy="67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443" name="Google Shape;443;p44"/>
          <p:cNvPicPr preferRelativeResize="0"/>
          <p:nvPr/>
        </p:nvPicPr>
        <p:blipFill rotWithShape="1">
          <a:blip r:embed="rId2">
            <a:alphaModFix/>
          </a:blip>
          <a:srcRect b="0" l="0" r="0" t="0"/>
          <a:stretch/>
        </p:blipFill>
        <p:spPr>
          <a:xfrm rot="-9355986">
            <a:off x="8434933" y="2299925"/>
            <a:ext cx="1328784" cy="3223299"/>
          </a:xfrm>
          <a:prstGeom prst="rect">
            <a:avLst/>
          </a:prstGeom>
          <a:noFill/>
          <a:ln>
            <a:noFill/>
          </a:ln>
        </p:spPr>
      </p:pic>
      <p:pic>
        <p:nvPicPr>
          <p:cNvPr id="444" name="Google Shape;444;p44"/>
          <p:cNvPicPr preferRelativeResize="0"/>
          <p:nvPr/>
        </p:nvPicPr>
        <p:blipFill rotWithShape="1">
          <a:blip r:embed="rId3">
            <a:alphaModFix/>
          </a:blip>
          <a:srcRect b="0" l="0" r="0" t="0"/>
          <a:stretch/>
        </p:blipFill>
        <p:spPr>
          <a:xfrm rot="7580934">
            <a:off x="7823550" y="1887200"/>
            <a:ext cx="2835150" cy="2032750"/>
          </a:xfrm>
          <a:prstGeom prst="rect">
            <a:avLst/>
          </a:prstGeom>
          <a:noFill/>
          <a:ln>
            <a:noFill/>
          </a:ln>
        </p:spPr>
      </p:pic>
      <p:pic>
        <p:nvPicPr>
          <p:cNvPr id="445" name="Google Shape;445;p44"/>
          <p:cNvPicPr preferRelativeResize="0"/>
          <p:nvPr/>
        </p:nvPicPr>
        <p:blipFill rotWithShape="1">
          <a:blip r:embed="rId4">
            <a:alphaModFix/>
          </a:blip>
          <a:srcRect b="0" l="0" r="0" t="0"/>
          <a:stretch/>
        </p:blipFill>
        <p:spPr>
          <a:xfrm rot="-8859426">
            <a:off x="-1541312" y="2257614"/>
            <a:ext cx="2569104" cy="1474162"/>
          </a:xfrm>
          <a:prstGeom prst="rect">
            <a:avLst/>
          </a:prstGeom>
          <a:noFill/>
          <a:ln>
            <a:noFill/>
          </a:ln>
        </p:spPr>
      </p:pic>
      <p:pic>
        <p:nvPicPr>
          <p:cNvPr id="446" name="Google Shape;446;p44"/>
          <p:cNvPicPr preferRelativeResize="0"/>
          <p:nvPr/>
        </p:nvPicPr>
        <p:blipFill rotWithShape="1">
          <a:blip r:embed="rId5">
            <a:alphaModFix/>
          </a:blip>
          <a:srcRect b="0" l="0" r="0" t="0"/>
          <a:stretch/>
        </p:blipFill>
        <p:spPr>
          <a:xfrm rot="-5400000">
            <a:off x="-658061" y="1451270"/>
            <a:ext cx="1393300" cy="13492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6">
    <p:spTree>
      <p:nvGrpSpPr>
        <p:cNvPr id="447" name="Shape 447"/>
        <p:cNvGrpSpPr/>
        <p:nvPr/>
      </p:nvGrpSpPr>
      <p:grpSpPr>
        <a:xfrm>
          <a:off x="0" y="0"/>
          <a:ext cx="0" cy="0"/>
          <a:chOff x="0" y="0"/>
          <a:chExt cx="0" cy="0"/>
        </a:xfrm>
      </p:grpSpPr>
      <p:pic>
        <p:nvPicPr>
          <p:cNvPr id="448" name="Google Shape;448;p45"/>
          <p:cNvPicPr preferRelativeResize="0"/>
          <p:nvPr/>
        </p:nvPicPr>
        <p:blipFill rotWithShape="1">
          <a:blip r:embed="rId2">
            <a:alphaModFix/>
          </a:blip>
          <a:srcRect b="0" l="0" r="0" t="0"/>
          <a:stretch/>
        </p:blipFill>
        <p:spPr>
          <a:xfrm rot="3883291">
            <a:off x="6999497" y="-682431"/>
            <a:ext cx="2569104" cy="1474162"/>
          </a:xfrm>
          <a:prstGeom prst="rect">
            <a:avLst/>
          </a:prstGeom>
          <a:noFill/>
          <a:ln>
            <a:noFill/>
          </a:ln>
        </p:spPr>
      </p:pic>
      <p:pic>
        <p:nvPicPr>
          <p:cNvPr id="449" name="Google Shape;449;p45"/>
          <p:cNvPicPr preferRelativeResize="0"/>
          <p:nvPr/>
        </p:nvPicPr>
        <p:blipFill>
          <a:blip r:embed="rId3">
            <a:alphaModFix/>
          </a:blip>
          <a:stretch>
            <a:fillRect/>
          </a:stretch>
        </p:blipFill>
        <p:spPr>
          <a:xfrm>
            <a:off x="6784500" y="3985688"/>
            <a:ext cx="1840875" cy="1700025"/>
          </a:xfrm>
          <a:prstGeom prst="rect">
            <a:avLst/>
          </a:prstGeom>
          <a:noFill/>
          <a:ln>
            <a:noFill/>
          </a:ln>
        </p:spPr>
      </p:pic>
      <p:pic>
        <p:nvPicPr>
          <p:cNvPr id="450" name="Google Shape;450;p45"/>
          <p:cNvPicPr preferRelativeResize="0"/>
          <p:nvPr/>
        </p:nvPicPr>
        <p:blipFill rotWithShape="1">
          <a:blip r:embed="rId4">
            <a:alphaModFix/>
          </a:blip>
          <a:srcRect b="0" l="0" r="0" t="0"/>
          <a:stretch/>
        </p:blipFill>
        <p:spPr>
          <a:xfrm>
            <a:off x="588938" y="-124108"/>
            <a:ext cx="1840875" cy="1782665"/>
          </a:xfrm>
          <a:prstGeom prst="rect">
            <a:avLst/>
          </a:prstGeom>
          <a:noFill/>
          <a:ln>
            <a:noFill/>
          </a:ln>
        </p:spPr>
      </p:pic>
      <p:pic>
        <p:nvPicPr>
          <p:cNvPr id="451" name="Google Shape;451;p45"/>
          <p:cNvPicPr preferRelativeResize="0"/>
          <p:nvPr/>
        </p:nvPicPr>
        <p:blipFill>
          <a:blip r:embed="rId5">
            <a:alphaModFix/>
          </a:blip>
          <a:stretch>
            <a:fillRect/>
          </a:stretch>
        </p:blipFill>
        <p:spPr>
          <a:xfrm>
            <a:off x="175576" y="-837208"/>
            <a:ext cx="2386824" cy="4381382"/>
          </a:xfrm>
          <a:prstGeom prst="rect">
            <a:avLst/>
          </a:prstGeom>
          <a:noFill/>
          <a:ln>
            <a:noFill/>
          </a:ln>
        </p:spPr>
      </p:pic>
      <p:sp>
        <p:nvSpPr>
          <p:cNvPr id="452" name="Google Shape;452;p45"/>
          <p:cNvSpPr txBox="1"/>
          <p:nvPr>
            <p:ph type="title"/>
          </p:nvPr>
        </p:nvSpPr>
        <p:spPr>
          <a:xfrm>
            <a:off x="4935278" y="1448500"/>
            <a:ext cx="3310200" cy="60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53" name="Google Shape;453;p45"/>
          <p:cNvSpPr txBox="1"/>
          <p:nvPr>
            <p:ph idx="1" type="body"/>
          </p:nvPr>
        </p:nvSpPr>
        <p:spPr>
          <a:xfrm>
            <a:off x="4935278" y="2109278"/>
            <a:ext cx="3310200" cy="1434900"/>
          </a:xfrm>
          <a:prstGeom prst="rect">
            <a:avLst/>
          </a:prstGeom>
        </p:spPr>
        <p:txBody>
          <a:bodyPr anchorCtr="0" anchor="t" bIns="91425" lIns="91425" spcFirstLastPara="1" rIns="91425" wrap="square" tIns="91425">
            <a:noAutofit/>
          </a:bodyPr>
          <a:lstStyle>
            <a:lvl1pPr indent="-304800" lvl="0" marL="457200" rtl="0" algn="r">
              <a:spcBef>
                <a:spcPts val="0"/>
              </a:spcBef>
              <a:spcAft>
                <a:spcPts val="0"/>
              </a:spcAft>
              <a:buSzPts val="1200"/>
              <a:buChar char="●"/>
              <a:defRPr/>
            </a:lvl1pPr>
            <a:lvl2pPr indent="-304800" lvl="1" marL="914400" rtl="0" algn="r">
              <a:spcBef>
                <a:spcPts val="0"/>
              </a:spcBef>
              <a:spcAft>
                <a:spcPts val="0"/>
              </a:spcAft>
              <a:buSzPts val="1200"/>
              <a:buChar char="○"/>
              <a:defRPr sz="1200"/>
            </a:lvl2pPr>
            <a:lvl3pPr indent="-304800" lvl="2" marL="1371600" rtl="0" algn="r">
              <a:spcBef>
                <a:spcPts val="0"/>
              </a:spcBef>
              <a:spcAft>
                <a:spcPts val="0"/>
              </a:spcAft>
              <a:buSzPts val="1200"/>
              <a:buChar char="■"/>
              <a:defRPr sz="1200"/>
            </a:lvl3pPr>
            <a:lvl4pPr indent="-304800" lvl="3" marL="1828800" rtl="0" algn="r">
              <a:spcBef>
                <a:spcPts val="0"/>
              </a:spcBef>
              <a:spcAft>
                <a:spcPts val="0"/>
              </a:spcAft>
              <a:buSzPts val="1200"/>
              <a:buChar char="●"/>
              <a:defRPr sz="1200"/>
            </a:lvl4pPr>
            <a:lvl5pPr indent="-304800" lvl="4" marL="2286000" rtl="0" algn="r">
              <a:spcBef>
                <a:spcPts val="0"/>
              </a:spcBef>
              <a:spcAft>
                <a:spcPts val="0"/>
              </a:spcAft>
              <a:buSzPts val="1200"/>
              <a:buChar char="○"/>
              <a:defRPr sz="1200"/>
            </a:lvl5pPr>
            <a:lvl6pPr indent="-304800" lvl="5" marL="2743200" rtl="0" algn="r">
              <a:spcBef>
                <a:spcPts val="0"/>
              </a:spcBef>
              <a:spcAft>
                <a:spcPts val="0"/>
              </a:spcAft>
              <a:buSzPts val="1200"/>
              <a:buChar char="■"/>
              <a:defRPr sz="1200"/>
            </a:lvl6pPr>
            <a:lvl7pPr indent="-304800" lvl="6" marL="3200400" rtl="0" algn="r">
              <a:spcBef>
                <a:spcPts val="0"/>
              </a:spcBef>
              <a:spcAft>
                <a:spcPts val="0"/>
              </a:spcAft>
              <a:buSzPts val="1200"/>
              <a:buChar char="●"/>
              <a:defRPr sz="1200"/>
            </a:lvl7pPr>
            <a:lvl8pPr indent="-304800" lvl="7" marL="3657600" rtl="0" algn="r">
              <a:spcBef>
                <a:spcPts val="0"/>
              </a:spcBef>
              <a:spcAft>
                <a:spcPts val="0"/>
              </a:spcAft>
              <a:buSzPts val="1200"/>
              <a:buChar char="○"/>
              <a:defRPr sz="1200"/>
            </a:lvl8pPr>
            <a:lvl9pPr indent="-304800" lvl="8" marL="4114800" rtl="0" algn="r">
              <a:spcBef>
                <a:spcPts val="0"/>
              </a:spcBef>
              <a:spcAft>
                <a:spcPts val="0"/>
              </a:spcAft>
              <a:buSzPts val="1200"/>
              <a:buChar char="■"/>
              <a:defRPr sz="12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25">
    <p:spTree>
      <p:nvGrpSpPr>
        <p:cNvPr id="454" name="Shape 454"/>
        <p:cNvGrpSpPr/>
        <p:nvPr/>
      </p:nvGrpSpPr>
      <p:grpSpPr>
        <a:xfrm>
          <a:off x="0" y="0"/>
          <a:ext cx="0" cy="0"/>
          <a:chOff x="0" y="0"/>
          <a:chExt cx="0" cy="0"/>
        </a:xfrm>
      </p:grpSpPr>
      <p:sp>
        <p:nvSpPr>
          <p:cNvPr id="455" name="Google Shape;455;p46"/>
          <p:cNvSpPr txBox="1"/>
          <p:nvPr>
            <p:ph type="title"/>
          </p:nvPr>
        </p:nvSpPr>
        <p:spPr>
          <a:xfrm>
            <a:off x="914927" y="1448500"/>
            <a:ext cx="3310200" cy="601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56" name="Google Shape;456;p46"/>
          <p:cNvSpPr txBox="1"/>
          <p:nvPr>
            <p:ph idx="1" type="body"/>
          </p:nvPr>
        </p:nvSpPr>
        <p:spPr>
          <a:xfrm>
            <a:off x="914927" y="2109278"/>
            <a:ext cx="3310200" cy="1434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pic>
        <p:nvPicPr>
          <p:cNvPr id="457" name="Google Shape;457;p46"/>
          <p:cNvPicPr preferRelativeResize="0"/>
          <p:nvPr/>
        </p:nvPicPr>
        <p:blipFill rotWithShape="1">
          <a:blip r:embed="rId2">
            <a:alphaModFix/>
          </a:blip>
          <a:srcRect b="0" l="0" r="0" t="0"/>
          <a:stretch/>
        </p:blipFill>
        <p:spPr>
          <a:xfrm rot="10678227">
            <a:off x="-632326" y="3866920"/>
            <a:ext cx="2569104" cy="1474162"/>
          </a:xfrm>
          <a:prstGeom prst="rect">
            <a:avLst/>
          </a:prstGeom>
          <a:noFill/>
          <a:ln>
            <a:noFill/>
          </a:ln>
        </p:spPr>
      </p:pic>
      <p:pic>
        <p:nvPicPr>
          <p:cNvPr id="458" name="Google Shape;458;p46"/>
          <p:cNvPicPr preferRelativeResize="0"/>
          <p:nvPr/>
        </p:nvPicPr>
        <p:blipFill>
          <a:blip r:embed="rId3">
            <a:alphaModFix/>
          </a:blip>
          <a:stretch>
            <a:fillRect/>
          </a:stretch>
        </p:blipFill>
        <p:spPr>
          <a:xfrm flipH="1">
            <a:off x="388525" y="-550950"/>
            <a:ext cx="1840875" cy="1700025"/>
          </a:xfrm>
          <a:prstGeom prst="rect">
            <a:avLst/>
          </a:prstGeom>
          <a:noFill/>
          <a:ln>
            <a:noFill/>
          </a:ln>
        </p:spPr>
      </p:pic>
      <p:pic>
        <p:nvPicPr>
          <p:cNvPr id="459" name="Google Shape;459;p46"/>
          <p:cNvPicPr preferRelativeResize="0"/>
          <p:nvPr/>
        </p:nvPicPr>
        <p:blipFill rotWithShape="1">
          <a:blip r:embed="rId4">
            <a:alphaModFix/>
          </a:blip>
          <a:srcRect b="0" l="0" r="0" t="0"/>
          <a:stretch/>
        </p:blipFill>
        <p:spPr>
          <a:xfrm flipH="1">
            <a:off x="7244838" y="-168258"/>
            <a:ext cx="1840875" cy="1782665"/>
          </a:xfrm>
          <a:prstGeom prst="rect">
            <a:avLst/>
          </a:prstGeom>
          <a:noFill/>
          <a:ln>
            <a:noFill/>
          </a:ln>
        </p:spPr>
      </p:pic>
      <p:pic>
        <p:nvPicPr>
          <p:cNvPr id="460" name="Google Shape;460;p46"/>
          <p:cNvPicPr preferRelativeResize="0"/>
          <p:nvPr/>
        </p:nvPicPr>
        <p:blipFill>
          <a:blip r:embed="rId5">
            <a:alphaModFix/>
          </a:blip>
          <a:stretch>
            <a:fillRect/>
          </a:stretch>
        </p:blipFill>
        <p:spPr>
          <a:xfrm flipH="1">
            <a:off x="7112250" y="-881358"/>
            <a:ext cx="2386824" cy="4381382"/>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61" name="Shape 461"/>
        <p:cNvGrpSpPr/>
        <p:nvPr/>
      </p:nvGrpSpPr>
      <p:grpSpPr>
        <a:xfrm>
          <a:off x="0" y="0"/>
          <a:ext cx="0" cy="0"/>
          <a:chOff x="0" y="0"/>
          <a:chExt cx="0" cy="0"/>
        </a:xfrm>
      </p:grpSpPr>
      <p:sp>
        <p:nvSpPr>
          <p:cNvPr id="462" name="Google Shape;462;p47"/>
          <p:cNvSpPr txBox="1"/>
          <p:nvPr>
            <p:ph type="ctrTitle"/>
          </p:nvPr>
        </p:nvSpPr>
        <p:spPr>
          <a:xfrm>
            <a:off x="2733325" y="539500"/>
            <a:ext cx="3677400" cy="9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63" name="Google Shape;463;p47"/>
          <p:cNvSpPr txBox="1"/>
          <p:nvPr>
            <p:ph idx="1" type="subTitle"/>
          </p:nvPr>
        </p:nvSpPr>
        <p:spPr>
          <a:xfrm>
            <a:off x="2733375" y="1531350"/>
            <a:ext cx="3677400" cy="115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4" name="Google Shape;464;p47"/>
          <p:cNvSpPr txBox="1"/>
          <p:nvPr/>
        </p:nvSpPr>
        <p:spPr>
          <a:xfrm>
            <a:off x="2733175" y="3270700"/>
            <a:ext cx="3677700" cy="75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2">
                  <a:extLst>
                    <a:ext uri="{A12FA001-AC4F-418D-AE19-62706E023703}">
                      <ahyp:hlinkClr val="tx"/>
                    </a:ext>
                  </a:extLst>
                </a:hlinkClick>
              </a:rPr>
              <a:t>Slidesgo</a:t>
            </a:r>
            <a:r>
              <a:rPr b="1" lang="en" sz="1200">
                <a:solidFill>
                  <a:schemeClr val="dk1"/>
                </a:solidFill>
                <a:latin typeface="Karla"/>
                <a:ea typeface="Karla"/>
                <a:cs typeface="Karla"/>
                <a:sym typeface="Karla"/>
              </a:rPr>
              <a:t>,</a:t>
            </a:r>
            <a:r>
              <a:rPr lang="en" sz="1200">
                <a:solidFill>
                  <a:schemeClr val="dk1"/>
                </a:solidFill>
                <a:latin typeface="Karla"/>
                <a:ea typeface="Karla"/>
                <a:cs typeface="Karla"/>
                <a:sym typeface="Karla"/>
              </a:rPr>
              <a:t> including icons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Freepik</a:t>
            </a:r>
            <a:endParaRPr sz="1200">
              <a:solidFill>
                <a:schemeClr val="dk1"/>
              </a:solidFill>
              <a:latin typeface="Karla"/>
              <a:ea typeface="Karla"/>
              <a:cs typeface="Karla"/>
              <a:sym typeface="Karla"/>
            </a:endParaRPr>
          </a:p>
        </p:txBody>
      </p:sp>
      <p:pic>
        <p:nvPicPr>
          <p:cNvPr id="465" name="Google Shape;465;p47"/>
          <p:cNvPicPr preferRelativeResize="0"/>
          <p:nvPr/>
        </p:nvPicPr>
        <p:blipFill rotWithShape="1">
          <a:blip r:embed="rId5">
            <a:alphaModFix/>
          </a:blip>
          <a:srcRect b="0" l="0" r="0" t="0"/>
          <a:stretch/>
        </p:blipFill>
        <p:spPr>
          <a:xfrm rot="5400000">
            <a:off x="-590765" y="1291116"/>
            <a:ext cx="2786538" cy="2161739"/>
          </a:xfrm>
          <a:prstGeom prst="rect">
            <a:avLst/>
          </a:prstGeom>
          <a:noFill/>
          <a:ln>
            <a:noFill/>
          </a:ln>
        </p:spPr>
      </p:pic>
      <p:pic>
        <p:nvPicPr>
          <p:cNvPr id="466" name="Google Shape;466;p47"/>
          <p:cNvPicPr preferRelativeResize="0"/>
          <p:nvPr/>
        </p:nvPicPr>
        <p:blipFill rotWithShape="1">
          <a:blip r:embed="rId6">
            <a:alphaModFix/>
          </a:blip>
          <a:srcRect b="0" l="0" r="0" t="0"/>
          <a:stretch/>
        </p:blipFill>
        <p:spPr>
          <a:xfrm rot="5400000">
            <a:off x="389693" y="193321"/>
            <a:ext cx="2058291" cy="1993199"/>
          </a:xfrm>
          <a:prstGeom prst="rect">
            <a:avLst/>
          </a:prstGeom>
          <a:noFill/>
          <a:ln>
            <a:noFill/>
          </a:ln>
        </p:spPr>
      </p:pic>
      <p:pic>
        <p:nvPicPr>
          <p:cNvPr id="467" name="Google Shape;467;p47"/>
          <p:cNvPicPr preferRelativeResize="0"/>
          <p:nvPr/>
        </p:nvPicPr>
        <p:blipFill rotWithShape="1">
          <a:blip r:embed="rId7">
            <a:alphaModFix/>
          </a:blip>
          <a:srcRect b="0" l="0" r="0" t="0"/>
          <a:stretch/>
        </p:blipFill>
        <p:spPr>
          <a:xfrm rot="-5400000">
            <a:off x="-989076" y="3091849"/>
            <a:ext cx="4033303" cy="2891800"/>
          </a:xfrm>
          <a:prstGeom prst="rect">
            <a:avLst/>
          </a:prstGeom>
          <a:noFill/>
          <a:ln>
            <a:noFill/>
          </a:ln>
        </p:spPr>
      </p:pic>
      <p:pic>
        <p:nvPicPr>
          <p:cNvPr id="468" name="Google Shape;468;p47"/>
          <p:cNvPicPr preferRelativeResize="0"/>
          <p:nvPr/>
        </p:nvPicPr>
        <p:blipFill rotWithShape="1">
          <a:blip r:embed="rId8">
            <a:alphaModFix/>
          </a:blip>
          <a:srcRect b="0" l="0" r="0" t="0"/>
          <a:stretch/>
        </p:blipFill>
        <p:spPr>
          <a:xfrm rot="3546973">
            <a:off x="7590178" y="1978886"/>
            <a:ext cx="1674669" cy="3812953"/>
          </a:xfrm>
          <a:prstGeom prst="rect">
            <a:avLst/>
          </a:prstGeom>
          <a:noFill/>
          <a:ln>
            <a:noFill/>
          </a:ln>
        </p:spPr>
      </p:pic>
      <p:pic>
        <p:nvPicPr>
          <p:cNvPr id="469" name="Google Shape;469;p47"/>
          <p:cNvPicPr preferRelativeResize="0"/>
          <p:nvPr/>
        </p:nvPicPr>
        <p:blipFill rotWithShape="1">
          <a:blip r:embed="rId9">
            <a:alphaModFix/>
          </a:blip>
          <a:srcRect b="0" l="0" r="0" t="0"/>
          <a:stretch/>
        </p:blipFill>
        <p:spPr>
          <a:xfrm rot="-665179">
            <a:off x="6799174" y="-791526"/>
            <a:ext cx="1769485" cy="4292308"/>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470" name="Shape 470"/>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spTree>
      <p:nvGrpSpPr>
        <p:cNvPr id="471" name="Shape 471"/>
        <p:cNvGrpSpPr/>
        <p:nvPr/>
      </p:nvGrpSpPr>
      <p:grpSpPr>
        <a:xfrm>
          <a:off x="0" y="0"/>
          <a:ext cx="0" cy="0"/>
          <a:chOff x="0" y="0"/>
          <a:chExt cx="0" cy="0"/>
        </a:xfrm>
      </p:grpSpPr>
      <p:pic>
        <p:nvPicPr>
          <p:cNvPr id="472" name="Google Shape;472;p49"/>
          <p:cNvPicPr preferRelativeResize="0"/>
          <p:nvPr/>
        </p:nvPicPr>
        <p:blipFill rotWithShape="1">
          <a:blip r:embed="rId2">
            <a:alphaModFix/>
          </a:blip>
          <a:srcRect b="0" l="0" r="0" t="0"/>
          <a:stretch/>
        </p:blipFill>
        <p:spPr>
          <a:xfrm rot="9305281">
            <a:off x="6956225" y="-36025"/>
            <a:ext cx="1924050" cy="4667250"/>
          </a:xfrm>
          <a:prstGeom prst="rect">
            <a:avLst/>
          </a:prstGeom>
          <a:noFill/>
          <a:ln>
            <a:noFill/>
          </a:ln>
        </p:spPr>
      </p:pic>
      <p:pic>
        <p:nvPicPr>
          <p:cNvPr id="473" name="Google Shape;473;p49"/>
          <p:cNvPicPr preferRelativeResize="0"/>
          <p:nvPr/>
        </p:nvPicPr>
        <p:blipFill rotWithShape="1">
          <a:blip r:embed="rId3">
            <a:alphaModFix/>
          </a:blip>
          <a:srcRect b="0" l="0" r="0" t="0"/>
          <a:stretch/>
        </p:blipFill>
        <p:spPr>
          <a:xfrm rot="5399999">
            <a:off x="6172375" y="658451"/>
            <a:ext cx="3810950" cy="2732349"/>
          </a:xfrm>
          <a:prstGeom prst="rect">
            <a:avLst/>
          </a:prstGeom>
          <a:noFill/>
          <a:ln>
            <a:noFill/>
          </a:ln>
        </p:spPr>
      </p:pic>
      <p:pic>
        <p:nvPicPr>
          <p:cNvPr id="474" name="Google Shape;474;p49"/>
          <p:cNvPicPr preferRelativeResize="0"/>
          <p:nvPr/>
        </p:nvPicPr>
        <p:blipFill rotWithShape="1">
          <a:blip r:embed="rId4">
            <a:alphaModFix/>
          </a:blip>
          <a:srcRect b="0" l="0" r="0" t="0"/>
          <a:stretch/>
        </p:blipFill>
        <p:spPr>
          <a:xfrm rot="-10">
            <a:off x="155678" y="1026170"/>
            <a:ext cx="1774244" cy="403966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6_1_1">
    <p:spTree>
      <p:nvGrpSpPr>
        <p:cNvPr id="475" name="Shape 475"/>
        <p:cNvGrpSpPr/>
        <p:nvPr/>
      </p:nvGrpSpPr>
      <p:grpSpPr>
        <a:xfrm>
          <a:off x="0" y="0"/>
          <a:ext cx="0" cy="0"/>
          <a:chOff x="0" y="0"/>
          <a:chExt cx="0" cy="0"/>
        </a:xfrm>
      </p:grpSpPr>
      <p:pic>
        <p:nvPicPr>
          <p:cNvPr id="476" name="Google Shape;476;p50"/>
          <p:cNvPicPr preferRelativeResize="0"/>
          <p:nvPr/>
        </p:nvPicPr>
        <p:blipFill rotWithShape="1">
          <a:blip r:embed="rId2">
            <a:alphaModFix/>
          </a:blip>
          <a:srcRect b="0" l="0" r="0" t="0"/>
          <a:stretch/>
        </p:blipFill>
        <p:spPr>
          <a:xfrm rot="10800000">
            <a:off x="7178600" y="160768"/>
            <a:ext cx="2504350" cy="1437030"/>
          </a:xfrm>
          <a:prstGeom prst="rect">
            <a:avLst/>
          </a:prstGeom>
          <a:noFill/>
          <a:ln>
            <a:noFill/>
          </a:ln>
        </p:spPr>
      </p:pic>
      <p:pic>
        <p:nvPicPr>
          <p:cNvPr id="477" name="Google Shape;477;p50"/>
          <p:cNvPicPr preferRelativeResize="0"/>
          <p:nvPr/>
        </p:nvPicPr>
        <p:blipFill>
          <a:blip r:embed="rId3">
            <a:alphaModFix/>
          </a:blip>
          <a:stretch>
            <a:fillRect/>
          </a:stretch>
        </p:blipFill>
        <p:spPr>
          <a:xfrm rot="4956358">
            <a:off x="5559239" y="-1676283"/>
            <a:ext cx="2386824" cy="4381382"/>
          </a:xfrm>
          <a:prstGeom prst="rect">
            <a:avLst/>
          </a:prstGeom>
          <a:noFill/>
          <a:ln>
            <a:noFill/>
          </a:ln>
        </p:spPr>
      </p:pic>
      <p:pic>
        <p:nvPicPr>
          <p:cNvPr id="478" name="Google Shape;478;p50"/>
          <p:cNvPicPr preferRelativeResize="0"/>
          <p:nvPr/>
        </p:nvPicPr>
        <p:blipFill rotWithShape="1">
          <a:blip r:embed="rId4">
            <a:alphaModFix/>
          </a:blip>
          <a:srcRect b="0" l="0" r="0" t="0"/>
          <a:stretch/>
        </p:blipFill>
        <p:spPr>
          <a:xfrm rot="-5400000">
            <a:off x="132425" y="2105999"/>
            <a:ext cx="2786538" cy="2161739"/>
          </a:xfrm>
          <a:prstGeom prst="rect">
            <a:avLst/>
          </a:prstGeom>
          <a:noFill/>
          <a:ln>
            <a:noFill/>
          </a:ln>
        </p:spPr>
      </p:pic>
      <p:pic>
        <p:nvPicPr>
          <p:cNvPr id="479" name="Google Shape;479;p50"/>
          <p:cNvPicPr preferRelativeResize="0"/>
          <p:nvPr/>
        </p:nvPicPr>
        <p:blipFill rotWithShape="1">
          <a:blip r:embed="rId5">
            <a:alphaModFix/>
          </a:blip>
          <a:srcRect b="0" l="0" r="0" t="0"/>
          <a:stretch/>
        </p:blipFill>
        <p:spPr>
          <a:xfrm rot="-5400000">
            <a:off x="-119786" y="3372335"/>
            <a:ext cx="2058291" cy="1993199"/>
          </a:xfrm>
          <a:prstGeom prst="rect">
            <a:avLst/>
          </a:prstGeom>
          <a:noFill/>
          <a:ln>
            <a:noFill/>
          </a:ln>
        </p:spPr>
      </p:pic>
      <p:pic>
        <p:nvPicPr>
          <p:cNvPr id="480" name="Google Shape;480;p50"/>
          <p:cNvPicPr preferRelativeResize="0"/>
          <p:nvPr/>
        </p:nvPicPr>
        <p:blipFill>
          <a:blip r:embed="rId6">
            <a:alphaModFix/>
          </a:blip>
          <a:stretch>
            <a:fillRect/>
          </a:stretch>
        </p:blipFill>
        <p:spPr>
          <a:xfrm rot="10800000">
            <a:off x="6645600" y="3698050"/>
            <a:ext cx="1840875" cy="1700025"/>
          </a:xfrm>
          <a:prstGeom prst="rect">
            <a:avLst/>
          </a:prstGeom>
          <a:noFill/>
          <a:ln>
            <a:noFill/>
          </a:ln>
        </p:spPr>
      </p:pic>
      <p:pic>
        <p:nvPicPr>
          <p:cNvPr id="481" name="Google Shape;481;p50"/>
          <p:cNvPicPr preferRelativeResize="0"/>
          <p:nvPr/>
        </p:nvPicPr>
        <p:blipFill rotWithShape="1">
          <a:blip r:embed="rId7">
            <a:alphaModFix/>
          </a:blip>
          <a:srcRect b="0" l="0" r="0" t="0"/>
          <a:stretch/>
        </p:blipFill>
        <p:spPr>
          <a:xfrm flipH="1" rot="-5400000">
            <a:off x="7220750" y="3593750"/>
            <a:ext cx="1572000" cy="2036650"/>
          </a:xfrm>
          <a:prstGeom prst="rect">
            <a:avLst/>
          </a:prstGeom>
          <a:noFill/>
          <a:ln>
            <a:noFill/>
          </a:ln>
        </p:spPr>
      </p:pic>
      <p:pic>
        <p:nvPicPr>
          <p:cNvPr id="482" name="Google Shape;482;p50"/>
          <p:cNvPicPr preferRelativeResize="0"/>
          <p:nvPr/>
        </p:nvPicPr>
        <p:blipFill rotWithShape="1">
          <a:blip r:embed="rId8">
            <a:alphaModFix/>
          </a:blip>
          <a:srcRect b="0" l="0" r="0" t="0"/>
          <a:stretch/>
        </p:blipFill>
        <p:spPr>
          <a:xfrm rot="358732">
            <a:off x="-399179" y="-654803"/>
            <a:ext cx="2002458" cy="455925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44" name="Google Shape;44;p6"/>
          <p:cNvPicPr preferRelativeResize="0"/>
          <p:nvPr/>
        </p:nvPicPr>
        <p:blipFill>
          <a:blip r:embed="rId2">
            <a:alphaModFix/>
          </a:blip>
          <a:stretch>
            <a:fillRect/>
          </a:stretch>
        </p:blipFill>
        <p:spPr>
          <a:xfrm rot="7597377">
            <a:off x="-1389774" y="772793"/>
            <a:ext cx="2386824" cy="4381382"/>
          </a:xfrm>
          <a:prstGeom prst="rect">
            <a:avLst/>
          </a:prstGeom>
          <a:noFill/>
          <a:ln>
            <a:noFill/>
          </a:ln>
        </p:spPr>
      </p:pic>
      <p:pic>
        <p:nvPicPr>
          <p:cNvPr id="45" name="Google Shape;45;p6"/>
          <p:cNvPicPr preferRelativeResize="0"/>
          <p:nvPr/>
        </p:nvPicPr>
        <p:blipFill rotWithShape="1">
          <a:blip r:embed="rId3">
            <a:alphaModFix/>
          </a:blip>
          <a:srcRect b="0" l="0" r="0" t="0"/>
          <a:stretch/>
        </p:blipFill>
        <p:spPr>
          <a:xfrm rot="-5400000">
            <a:off x="531525" y="-1746625"/>
            <a:ext cx="1446050" cy="3292450"/>
          </a:xfrm>
          <a:prstGeom prst="rect">
            <a:avLst/>
          </a:prstGeom>
          <a:noFill/>
          <a:ln>
            <a:noFill/>
          </a:ln>
        </p:spPr>
      </p:pic>
      <p:pic>
        <p:nvPicPr>
          <p:cNvPr id="46" name="Google Shape;46;p6"/>
          <p:cNvPicPr preferRelativeResize="0"/>
          <p:nvPr/>
        </p:nvPicPr>
        <p:blipFill>
          <a:blip r:embed="rId4">
            <a:alphaModFix/>
          </a:blip>
          <a:stretch>
            <a:fillRect/>
          </a:stretch>
        </p:blipFill>
        <p:spPr>
          <a:xfrm>
            <a:off x="8180900" y="-333175"/>
            <a:ext cx="1730375" cy="15979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86" name="Shape 486"/>
        <p:cNvGrpSpPr/>
        <p:nvPr/>
      </p:nvGrpSpPr>
      <p:grpSpPr>
        <a:xfrm>
          <a:off x="0" y="0"/>
          <a:ext cx="0" cy="0"/>
          <a:chOff x="0" y="0"/>
          <a:chExt cx="0" cy="0"/>
        </a:xfrm>
      </p:grpSpPr>
      <p:pic>
        <p:nvPicPr>
          <p:cNvPr id="487" name="Google Shape;487;p52"/>
          <p:cNvPicPr preferRelativeResize="0"/>
          <p:nvPr/>
        </p:nvPicPr>
        <p:blipFill rotWithShape="1">
          <a:blip r:embed="rId2">
            <a:alphaModFix/>
          </a:blip>
          <a:srcRect b="0" l="0" r="0" t="0"/>
          <a:stretch/>
        </p:blipFill>
        <p:spPr>
          <a:xfrm>
            <a:off x="5600900" y="2715863"/>
            <a:ext cx="4000500" cy="2295525"/>
          </a:xfrm>
          <a:prstGeom prst="rect">
            <a:avLst/>
          </a:prstGeom>
          <a:noFill/>
          <a:ln>
            <a:noFill/>
          </a:ln>
        </p:spPr>
      </p:pic>
      <p:pic>
        <p:nvPicPr>
          <p:cNvPr id="488" name="Google Shape;488;p52"/>
          <p:cNvPicPr preferRelativeResize="0"/>
          <p:nvPr/>
        </p:nvPicPr>
        <p:blipFill rotWithShape="1">
          <a:blip r:embed="rId3">
            <a:alphaModFix/>
          </a:blip>
          <a:srcRect b="0" l="0" r="0" t="0"/>
          <a:stretch/>
        </p:blipFill>
        <p:spPr>
          <a:xfrm>
            <a:off x="1295550" y="184925"/>
            <a:ext cx="3262450" cy="2530950"/>
          </a:xfrm>
          <a:prstGeom prst="rect">
            <a:avLst/>
          </a:prstGeom>
          <a:noFill/>
          <a:ln>
            <a:noFill/>
          </a:ln>
        </p:spPr>
      </p:pic>
      <p:pic>
        <p:nvPicPr>
          <p:cNvPr id="489" name="Google Shape;489;p52"/>
          <p:cNvPicPr preferRelativeResize="0"/>
          <p:nvPr/>
        </p:nvPicPr>
        <p:blipFill rotWithShape="1">
          <a:blip r:embed="rId4">
            <a:alphaModFix/>
          </a:blip>
          <a:srcRect b="0" l="0" r="0" t="0"/>
          <a:stretch/>
        </p:blipFill>
        <p:spPr>
          <a:xfrm>
            <a:off x="337913" y="-438012"/>
            <a:ext cx="2409825" cy="2333625"/>
          </a:xfrm>
          <a:prstGeom prst="rect">
            <a:avLst/>
          </a:prstGeom>
          <a:noFill/>
          <a:ln>
            <a:noFill/>
          </a:ln>
        </p:spPr>
      </p:pic>
      <p:pic>
        <p:nvPicPr>
          <p:cNvPr id="490" name="Google Shape;490;p52"/>
          <p:cNvPicPr preferRelativeResize="0"/>
          <p:nvPr/>
        </p:nvPicPr>
        <p:blipFill rotWithShape="1">
          <a:blip r:embed="rId5">
            <a:alphaModFix/>
          </a:blip>
          <a:srcRect b="0" l="0" r="0" t="0"/>
          <a:stretch/>
        </p:blipFill>
        <p:spPr>
          <a:xfrm rot="5400000">
            <a:off x="6910775" y="206125"/>
            <a:ext cx="4339950" cy="3111650"/>
          </a:xfrm>
          <a:prstGeom prst="rect">
            <a:avLst/>
          </a:prstGeom>
          <a:noFill/>
          <a:ln>
            <a:noFill/>
          </a:ln>
        </p:spPr>
      </p:pic>
      <p:pic>
        <p:nvPicPr>
          <p:cNvPr id="491" name="Google Shape;491;p52"/>
          <p:cNvPicPr preferRelativeResize="0"/>
          <p:nvPr/>
        </p:nvPicPr>
        <p:blipFill rotWithShape="1">
          <a:blip r:embed="rId6">
            <a:alphaModFix/>
          </a:blip>
          <a:srcRect b="0" l="0" r="0" t="0"/>
          <a:stretch/>
        </p:blipFill>
        <p:spPr>
          <a:xfrm rot="5400000">
            <a:off x="941800" y="2746450"/>
            <a:ext cx="1733750" cy="3947449"/>
          </a:xfrm>
          <a:prstGeom prst="rect">
            <a:avLst/>
          </a:prstGeom>
          <a:noFill/>
          <a:ln>
            <a:noFill/>
          </a:ln>
        </p:spPr>
      </p:pic>
      <p:sp>
        <p:nvSpPr>
          <p:cNvPr id="492" name="Google Shape;492;p52"/>
          <p:cNvSpPr txBox="1"/>
          <p:nvPr>
            <p:ph type="ctrTitle"/>
          </p:nvPr>
        </p:nvSpPr>
        <p:spPr>
          <a:xfrm>
            <a:off x="953325" y="1452750"/>
            <a:ext cx="7237500" cy="18141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93" name="Google Shape;493;p52"/>
          <p:cNvSpPr txBox="1"/>
          <p:nvPr>
            <p:ph idx="1" type="subTitle"/>
          </p:nvPr>
        </p:nvSpPr>
        <p:spPr>
          <a:xfrm>
            <a:off x="1540125" y="3266850"/>
            <a:ext cx="6063900" cy="423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4" name="Shape 494"/>
        <p:cNvGrpSpPr/>
        <p:nvPr/>
      </p:nvGrpSpPr>
      <p:grpSpPr>
        <a:xfrm>
          <a:off x="0" y="0"/>
          <a:ext cx="0" cy="0"/>
          <a:chOff x="0" y="0"/>
          <a:chExt cx="0" cy="0"/>
        </a:xfrm>
      </p:grpSpPr>
      <p:sp>
        <p:nvSpPr>
          <p:cNvPr id="495" name="Google Shape;495;p53"/>
          <p:cNvSpPr txBox="1"/>
          <p:nvPr>
            <p:ph type="title"/>
          </p:nvPr>
        </p:nvSpPr>
        <p:spPr>
          <a:xfrm>
            <a:off x="2166450" y="2409795"/>
            <a:ext cx="481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96" name="Google Shape;496;p53"/>
          <p:cNvSpPr txBox="1"/>
          <p:nvPr>
            <p:ph idx="1" type="subTitle"/>
          </p:nvPr>
        </p:nvSpPr>
        <p:spPr>
          <a:xfrm>
            <a:off x="3293225" y="3165870"/>
            <a:ext cx="2557800" cy="60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97" name="Google Shape;497;p53"/>
          <p:cNvSpPr txBox="1"/>
          <p:nvPr>
            <p:ph hasCustomPrompt="1" idx="2" type="title"/>
          </p:nvPr>
        </p:nvSpPr>
        <p:spPr>
          <a:xfrm>
            <a:off x="3334800" y="1047373"/>
            <a:ext cx="2474400" cy="1378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pic>
        <p:nvPicPr>
          <p:cNvPr id="498" name="Google Shape;498;p53"/>
          <p:cNvPicPr preferRelativeResize="0"/>
          <p:nvPr/>
        </p:nvPicPr>
        <p:blipFill rotWithShape="1">
          <a:blip r:embed="rId2">
            <a:alphaModFix/>
          </a:blip>
          <a:srcRect b="0" l="0" r="0" t="0"/>
          <a:stretch/>
        </p:blipFill>
        <p:spPr>
          <a:xfrm rot="3883291">
            <a:off x="-398603" y="1661394"/>
            <a:ext cx="2569104" cy="1474162"/>
          </a:xfrm>
          <a:prstGeom prst="rect">
            <a:avLst/>
          </a:prstGeom>
          <a:noFill/>
          <a:ln>
            <a:noFill/>
          </a:ln>
        </p:spPr>
      </p:pic>
      <p:pic>
        <p:nvPicPr>
          <p:cNvPr id="499" name="Google Shape;499;p53"/>
          <p:cNvPicPr preferRelativeResize="0"/>
          <p:nvPr/>
        </p:nvPicPr>
        <p:blipFill rotWithShape="1">
          <a:blip r:embed="rId3">
            <a:alphaModFix/>
          </a:blip>
          <a:srcRect b="0" l="0" r="0" t="0"/>
          <a:stretch/>
        </p:blipFill>
        <p:spPr>
          <a:xfrm>
            <a:off x="440313" y="163692"/>
            <a:ext cx="1840875" cy="1782665"/>
          </a:xfrm>
          <a:prstGeom prst="rect">
            <a:avLst/>
          </a:prstGeom>
          <a:noFill/>
          <a:ln>
            <a:noFill/>
          </a:ln>
        </p:spPr>
      </p:pic>
      <p:pic>
        <p:nvPicPr>
          <p:cNvPr id="500" name="Google Shape;500;p53"/>
          <p:cNvPicPr preferRelativeResize="0"/>
          <p:nvPr/>
        </p:nvPicPr>
        <p:blipFill rotWithShape="1">
          <a:blip r:embed="rId4">
            <a:alphaModFix/>
          </a:blip>
          <a:srcRect b="0" l="0" r="0" t="0"/>
          <a:stretch/>
        </p:blipFill>
        <p:spPr>
          <a:xfrm rot="-1639246">
            <a:off x="941800" y="2746450"/>
            <a:ext cx="1733751" cy="3947450"/>
          </a:xfrm>
          <a:prstGeom prst="rect">
            <a:avLst/>
          </a:prstGeom>
          <a:noFill/>
          <a:ln>
            <a:noFill/>
          </a:ln>
        </p:spPr>
      </p:pic>
      <p:pic>
        <p:nvPicPr>
          <p:cNvPr id="501" name="Google Shape;501;p53"/>
          <p:cNvPicPr preferRelativeResize="0"/>
          <p:nvPr/>
        </p:nvPicPr>
        <p:blipFill>
          <a:blip r:embed="rId5">
            <a:alphaModFix/>
          </a:blip>
          <a:stretch>
            <a:fillRect/>
          </a:stretch>
        </p:blipFill>
        <p:spPr>
          <a:xfrm>
            <a:off x="7081725" y="3219301"/>
            <a:ext cx="1840875" cy="1700025"/>
          </a:xfrm>
          <a:prstGeom prst="rect">
            <a:avLst/>
          </a:prstGeom>
          <a:noFill/>
          <a:ln>
            <a:noFill/>
          </a:ln>
        </p:spPr>
      </p:pic>
      <p:pic>
        <p:nvPicPr>
          <p:cNvPr id="502" name="Google Shape;502;p53"/>
          <p:cNvPicPr preferRelativeResize="0"/>
          <p:nvPr/>
        </p:nvPicPr>
        <p:blipFill>
          <a:blip r:embed="rId6">
            <a:alphaModFix/>
          </a:blip>
          <a:stretch>
            <a:fillRect/>
          </a:stretch>
        </p:blipFill>
        <p:spPr>
          <a:xfrm>
            <a:off x="7304126" y="609717"/>
            <a:ext cx="2386824" cy="4381382"/>
          </a:xfrm>
          <a:prstGeom prst="rect">
            <a:avLst/>
          </a:prstGeom>
          <a:noFill/>
          <a:ln>
            <a:noFill/>
          </a:ln>
        </p:spPr>
      </p:pic>
      <p:pic>
        <p:nvPicPr>
          <p:cNvPr id="503" name="Google Shape;503;p53"/>
          <p:cNvPicPr preferRelativeResize="0"/>
          <p:nvPr/>
        </p:nvPicPr>
        <p:blipFill rotWithShape="1">
          <a:blip r:embed="rId4">
            <a:alphaModFix/>
          </a:blip>
          <a:srcRect b="0" l="0" r="0" t="0"/>
          <a:stretch/>
        </p:blipFill>
        <p:spPr>
          <a:xfrm rot="-1639246">
            <a:off x="6379675" y="-1850875"/>
            <a:ext cx="1733751" cy="39474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4" name="Shape 504"/>
        <p:cNvGrpSpPr/>
        <p:nvPr/>
      </p:nvGrpSpPr>
      <p:grpSpPr>
        <a:xfrm>
          <a:off x="0" y="0"/>
          <a:ext cx="0" cy="0"/>
          <a:chOff x="0" y="0"/>
          <a:chExt cx="0" cy="0"/>
        </a:xfrm>
      </p:grpSpPr>
      <p:sp>
        <p:nvSpPr>
          <p:cNvPr id="505" name="Google Shape;505;p5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6" name="Google Shape;506;p54"/>
          <p:cNvSpPr txBox="1"/>
          <p:nvPr>
            <p:ph idx="1" type="body"/>
          </p:nvPr>
        </p:nvSpPr>
        <p:spPr>
          <a:xfrm>
            <a:off x="713225" y="1187600"/>
            <a:ext cx="77175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pic>
        <p:nvPicPr>
          <p:cNvPr id="507" name="Google Shape;507;p54"/>
          <p:cNvPicPr preferRelativeResize="0"/>
          <p:nvPr/>
        </p:nvPicPr>
        <p:blipFill rotWithShape="1">
          <a:blip r:embed="rId2">
            <a:alphaModFix/>
          </a:blip>
          <a:srcRect b="0" l="0" r="0" t="0"/>
          <a:stretch/>
        </p:blipFill>
        <p:spPr>
          <a:xfrm rot="5400000">
            <a:off x="7018400" y="-1769425"/>
            <a:ext cx="1733750" cy="3947449"/>
          </a:xfrm>
          <a:prstGeom prst="rect">
            <a:avLst/>
          </a:prstGeom>
          <a:noFill/>
          <a:ln>
            <a:noFill/>
          </a:ln>
        </p:spPr>
      </p:pic>
      <p:pic>
        <p:nvPicPr>
          <p:cNvPr id="508" name="Google Shape;508;p54"/>
          <p:cNvPicPr preferRelativeResize="0"/>
          <p:nvPr/>
        </p:nvPicPr>
        <p:blipFill rotWithShape="1">
          <a:blip r:embed="rId3">
            <a:alphaModFix/>
          </a:blip>
          <a:srcRect b="0" l="0" r="0" t="0"/>
          <a:stretch/>
        </p:blipFill>
        <p:spPr>
          <a:xfrm rot="5400000">
            <a:off x="-2143088" y="1694737"/>
            <a:ext cx="3538475" cy="2030400"/>
          </a:xfrm>
          <a:prstGeom prst="rect">
            <a:avLst/>
          </a:prstGeom>
          <a:noFill/>
          <a:ln>
            <a:noFill/>
          </a:ln>
        </p:spPr>
      </p:pic>
      <p:pic>
        <p:nvPicPr>
          <p:cNvPr id="509" name="Google Shape;509;p54"/>
          <p:cNvPicPr preferRelativeResize="0"/>
          <p:nvPr/>
        </p:nvPicPr>
        <p:blipFill rotWithShape="1">
          <a:blip r:embed="rId4">
            <a:alphaModFix/>
          </a:blip>
          <a:srcRect b="0" l="0" r="0" t="0"/>
          <a:stretch/>
        </p:blipFill>
        <p:spPr>
          <a:xfrm>
            <a:off x="8430725" y="2721400"/>
            <a:ext cx="1666150" cy="16134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10" name="Shape 510"/>
        <p:cNvGrpSpPr/>
        <p:nvPr/>
      </p:nvGrpSpPr>
      <p:grpSpPr>
        <a:xfrm>
          <a:off x="0" y="0"/>
          <a:ext cx="0" cy="0"/>
          <a:chOff x="0" y="0"/>
          <a:chExt cx="0" cy="0"/>
        </a:xfrm>
      </p:grpSpPr>
      <p:sp>
        <p:nvSpPr>
          <p:cNvPr id="511" name="Google Shape;511;p5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12" name="Google Shape;512;p55"/>
          <p:cNvSpPr txBox="1"/>
          <p:nvPr>
            <p:ph idx="1" type="body"/>
          </p:nvPr>
        </p:nvSpPr>
        <p:spPr>
          <a:xfrm>
            <a:off x="783350" y="3405826"/>
            <a:ext cx="3556500" cy="9153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513" name="Google Shape;513;p55"/>
          <p:cNvSpPr txBox="1"/>
          <p:nvPr>
            <p:ph idx="2" type="body"/>
          </p:nvPr>
        </p:nvSpPr>
        <p:spPr>
          <a:xfrm>
            <a:off x="4804123" y="3405826"/>
            <a:ext cx="3556500" cy="9153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514" name="Google Shape;514;p55"/>
          <p:cNvSpPr txBox="1"/>
          <p:nvPr>
            <p:ph idx="3" type="title"/>
          </p:nvPr>
        </p:nvSpPr>
        <p:spPr>
          <a:xfrm>
            <a:off x="783498" y="2994425"/>
            <a:ext cx="3556500" cy="572700"/>
          </a:xfrm>
          <a:prstGeom prst="rect">
            <a:avLst/>
          </a:prstGeom>
        </p:spPr>
        <p:txBody>
          <a:bodyPr anchorCtr="0" anchor="b"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800"/>
              <a:buNone/>
              <a:defRPr>
                <a:latin typeface="Karla"/>
                <a:ea typeface="Karla"/>
                <a:cs typeface="Karla"/>
                <a:sym typeface="Karla"/>
              </a:defRPr>
            </a:lvl2pPr>
            <a:lvl3pPr lvl="2">
              <a:spcBef>
                <a:spcPts val="0"/>
              </a:spcBef>
              <a:spcAft>
                <a:spcPts val="0"/>
              </a:spcAft>
              <a:buSzPts val="2800"/>
              <a:buNone/>
              <a:defRPr>
                <a:latin typeface="Karla"/>
                <a:ea typeface="Karla"/>
                <a:cs typeface="Karla"/>
                <a:sym typeface="Karla"/>
              </a:defRPr>
            </a:lvl3pPr>
            <a:lvl4pPr lvl="3">
              <a:spcBef>
                <a:spcPts val="0"/>
              </a:spcBef>
              <a:spcAft>
                <a:spcPts val="0"/>
              </a:spcAft>
              <a:buSzPts val="2800"/>
              <a:buNone/>
              <a:defRPr>
                <a:latin typeface="Karla"/>
                <a:ea typeface="Karla"/>
                <a:cs typeface="Karla"/>
                <a:sym typeface="Karla"/>
              </a:defRPr>
            </a:lvl4pPr>
            <a:lvl5pPr lvl="4">
              <a:spcBef>
                <a:spcPts val="0"/>
              </a:spcBef>
              <a:spcAft>
                <a:spcPts val="0"/>
              </a:spcAft>
              <a:buSzPts val="2800"/>
              <a:buNone/>
              <a:defRPr>
                <a:latin typeface="Karla"/>
                <a:ea typeface="Karla"/>
                <a:cs typeface="Karla"/>
                <a:sym typeface="Karla"/>
              </a:defRPr>
            </a:lvl5pPr>
            <a:lvl6pPr lvl="5">
              <a:spcBef>
                <a:spcPts val="0"/>
              </a:spcBef>
              <a:spcAft>
                <a:spcPts val="0"/>
              </a:spcAft>
              <a:buSzPts val="2800"/>
              <a:buNone/>
              <a:defRPr>
                <a:latin typeface="Karla"/>
                <a:ea typeface="Karla"/>
                <a:cs typeface="Karla"/>
                <a:sym typeface="Karla"/>
              </a:defRPr>
            </a:lvl6pPr>
            <a:lvl7pPr lvl="6">
              <a:spcBef>
                <a:spcPts val="0"/>
              </a:spcBef>
              <a:spcAft>
                <a:spcPts val="0"/>
              </a:spcAft>
              <a:buSzPts val="2800"/>
              <a:buNone/>
              <a:defRPr>
                <a:latin typeface="Karla"/>
                <a:ea typeface="Karla"/>
                <a:cs typeface="Karla"/>
                <a:sym typeface="Karla"/>
              </a:defRPr>
            </a:lvl7pPr>
            <a:lvl8pPr lvl="7">
              <a:spcBef>
                <a:spcPts val="0"/>
              </a:spcBef>
              <a:spcAft>
                <a:spcPts val="0"/>
              </a:spcAft>
              <a:buSzPts val="2800"/>
              <a:buNone/>
              <a:defRPr>
                <a:latin typeface="Karla"/>
                <a:ea typeface="Karla"/>
                <a:cs typeface="Karla"/>
                <a:sym typeface="Karla"/>
              </a:defRPr>
            </a:lvl8pPr>
            <a:lvl9pPr lvl="8">
              <a:spcBef>
                <a:spcPts val="0"/>
              </a:spcBef>
              <a:spcAft>
                <a:spcPts val="0"/>
              </a:spcAft>
              <a:buSzPts val="2800"/>
              <a:buNone/>
              <a:defRPr>
                <a:latin typeface="Karla"/>
                <a:ea typeface="Karla"/>
                <a:cs typeface="Karla"/>
                <a:sym typeface="Karla"/>
              </a:defRPr>
            </a:lvl9pPr>
          </a:lstStyle>
          <a:p/>
        </p:txBody>
      </p:sp>
      <p:sp>
        <p:nvSpPr>
          <p:cNvPr id="515" name="Google Shape;515;p55"/>
          <p:cNvSpPr txBox="1"/>
          <p:nvPr>
            <p:ph idx="4" type="title"/>
          </p:nvPr>
        </p:nvSpPr>
        <p:spPr>
          <a:xfrm>
            <a:off x="4804112" y="2994425"/>
            <a:ext cx="3556500" cy="572700"/>
          </a:xfrm>
          <a:prstGeom prst="rect">
            <a:avLst/>
          </a:prstGeom>
        </p:spPr>
        <p:txBody>
          <a:bodyPr anchorCtr="0" anchor="b"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800"/>
              <a:buNone/>
              <a:defRPr>
                <a:latin typeface="Karla"/>
                <a:ea typeface="Karla"/>
                <a:cs typeface="Karla"/>
                <a:sym typeface="Karla"/>
              </a:defRPr>
            </a:lvl2pPr>
            <a:lvl3pPr lvl="2">
              <a:spcBef>
                <a:spcPts val="0"/>
              </a:spcBef>
              <a:spcAft>
                <a:spcPts val="0"/>
              </a:spcAft>
              <a:buSzPts val="2800"/>
              <a:buNone/>
              <a:defRPr>
                <a:latin typeface="Karla"/>
                <a:ea typeface="Karla"/>
                <a:cs typeface="Karla"/>
                <a:sym typeface="Karla"/>
              </a:defRPr>
            </a:lvl3pPr>
            <a:lvl4pPr lvl="3">
              <a:spcBef>
                <a:spcPts val="0"/>
              </a:spcBef>
              <a:spcAft>
                <a:spcPts val="0"/>
              </a:spcAft>
              <a:buSzPts val="2800"/>
              <a:buNone/>
              <a:defRPr>
                <a:latin typeface="Karla"/>
                <a:ea typeface="Karla"/>
                <a:cs typeface="Karla"/>
                <a:sym typeface="Karla"/>
              </a:defRPr>
            </a:lvl4pPr>
            <a:lvl5pPr lvl="4">
              <a:spcBef>
                <a:spcPts val="0"/>
              </a:spcBef>
              <a:spcAft>
                <a:spcPts val="0"/>
              </a:spcAft>
              <a:buSzPts val="2800"/>
              <a:buNone/>
              <a:defRPr>
                <a:latin typeface="Karla"/>
                <a:ea typeface="Karla"/>
                <a:cs typeface="Karla"/>
                <a:sym typeface="Karla"/>
              </a:defRPr>
            </a:lvl5pPr>
            <a:lvl6pPr lvl="5">
              <a:spcBef>
                <a:spcPts val="0"/>
              </a:spcBef>
              <a:spcAft>
                <a:spcPts val="0"/>
              </a:spcAft>
              <a:buSzPts val="2800"/>
              <a:buNone/>
              <a:defRPr>
                <a:latin typeface="Karla"/>
                <a:ea typeface="Karla"/>
                <a:cs typeface="Karla"/>
                <a:sym typeface="Karla"/>
              </a:defRPr>
            </a:lvl6pPr>
            <a:lvl7pPr lvl="6">
              <a:spcBef>
                <a:spcPts val="0"/>
              </a:spcBef>
              <a:spcAft>
                <a:spcPts val="0"/>
              </a:spcAft>
              <a:buSzPts val="2800"/>
              <a:buNone/>
              <a:defRPr>
                <a:latin typeface="Karla"/>
                <a:ea typeface="Karla"/>
                <a:cs typeface="Karla"/>
                <a:sym typeface="Karla"/>
              </a:defRPr>
            </a:lvl7pPr>
            <a:lvl8pPr lvl="7">
              <a:spcBef>
                <a:spcPts val="0"/>
              </a:spcBef>
              <a:spcAft>
                <a:spcPts val="0"/>
              </a:spcAft>
              <a:buSzPts val="2800"/>
              <a:buNone/>
              <a:defRPr>
                <a:latin typeface="Karla"/>
                <a:ea typeface="Karla"/>
                <a:cs typeface="Karla"/>
                <a:sym typeface="Karla"/>
              </a:defRPr>
            </a:lvl8pPr>
            <a:lvl9pPr lvl="8">
              <a:spcBef>
                <a:spcPts val="0"/>
              </a:spcBef>
              <a:spcAft>
                <a:spcPts val="0"/>
              </a:spcAft>
              <a:buSzPts val="2800"/>
              <a:buNone/>
              <a:defRPr>
                <a:latin typeface="Karla"/>
                <a:ea typeface="Karla"/>
                <a:cs typeface="Karla"/>
                <a:sym typeface="Karla"/>
              </a:defRPr>
            </a:lvl9pPr>
          </a:lstStyle>
          <a:p/>
        </p:txBody>
      </p:sp>
      <p:pic>
        <p:nvPicPr>
          <p:cNvPr id="516" name="Google Shape;516;p55"/>
          <p:cNvPicPr preferRelativeResize="0"/>
          <p:nvPr/>
        </p:nvPicPr>
        <p:blipFill rotWithShape="1">
          <a:blip r:embed="rId2">
            <a:alphaModFix/>
          </a:blip>
          <a:srcRect b="0" l="0" r="0" t="0"/>
          <a:stretch/>
        </p:blipFill>
        <p:spPr>
          <a:xfrm rot="5400000">
            <a:off x="3883875" y="3124800"/>
            <a:ext cx="2192100" cy="4991050"/>
          </a:xfrm>
          <a:prstGeom prst="rect">
            <a:avLst/>
          </a:prstGeom>
          <a:noFill/>
          <a:ln>
            <a:noFill/>
          </a:ln>
        </p:spPr>
      </p:pic>
      <p:pic>
        <p:nvPicPr>
          <p:cNvPr id="517" name="Google Shape;517;p55"/>
          <p:cNvPicPr preferRelativeResize="0"/>
          <p:nvPr/>
        </p:nvPicPr>
        <p:blipFill>
          <a:blip r:embed="rId3">
            <a:alphaModFix/>
          </a:blip>
          <a:stretch>
            <a:fillRect/>
          </a:stretch>
        </p:blipFill>
        <p:spPr>
          <a:xfrm rot="-1650512">
            <a:off x="-592450" y="1481750"/>
            <a:ext cx="1730375" cy="1597974"/>
          </a:xfrm>
          <a:prstGeom prst="rect">
            <a:avLst/>
          </a:prstGeom>
          <a:noFill/>
          <a:ln>
            <a:noFill/>
          </a:ln>
        </p:spPr>
      </p:pic>
      <p:pic>
        <p:nvPicPr>
          <p:cNvPr id="518" name="Google Shape;518;p55"/>
          <p:cNvPicPr preferRelativeResize="0"/>
          <p:nvPr/>
        </p:nvPicPr>
        <p:blipFill rotWithShape="1">
          <a:blip r:embed="rId4">
            <a:alphaModFix/>
          </a:blip>
          <a:srcRect b="0" l="0" r="0" t="0"/>
          <a:stretch/>
        </p:blipFill>
        <p:spPr>
          <a:xfrm rot="-1498519">
            <a:off x="-1548411" y="388075"/>
            <a:ext cx="3031283" cy="2173351"/>
          </a:xfrm>
          <a:prstGeom prst="rect">
            <a:avLst/>
          </a:prstGeom>
          <a:noFill/>
          <a:ln>
            <a:noFill/>
          </a:ln>
        </p:spPr>
      </p:pic>
      <p:pic>
        <p:nvPicPr>
          <p:cNvPr id="519" name="Google Shape;519;p55"/>
          <p:cNvPicPr preferRelativeResize="0"/>
          <p:nvPr/>
        </p:nvPicPr>
        <p:blipFill rotWithShape="1">
          <a:blip r:embed="rId5">
            <a:alphaModFix/>
          </a:blip>
          <a:srcRect b="0" l="0" r="0" t="0"/>
          <a:stretch/>
        </p:blipFill>
        <p:spPr>
          <a:xfrm rot="5400000">
            <a:off x="7725325" y="598500"/>
            <a:ext cx="2131150" cy="16533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0" name="Shape 520"/>
        <p:cNvGrpSpPr/>
        <p:nvPr/>
      </p:nvGrpSpPr>
      <p:grpSpPr>
        <a:xfrm>
          <a:off x="0" y="0"/>
          <a:ext cx="0" cy="0"/>
          <a:chOff x="0" y="0"/>
          <a:chExt cx="0" cy="0"/>
        </a:xfrm>
      </p:grpSpPr>
      <p:sp>
        <p:nvSpPr>
          <p:cNvPr id="521" name="Google Shape;521;p5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522" name="Google Shape;522;p56"/>
          <p:cNvPicPr preferRelativeResize="0"/>
          <p:nvPr/>
        </p:nvPicPr>
        <p:blipFill>
          <a:blip r:embed="rId2">
            <a:alphaModFix/>
          </a:blip>
          <a:stretch>
            <a:fillRect/>
          </a:stretch>
        </p:blipFill>
        <p:spPr>
          <a:xfrm rot="7597377">
            <a:off x="-1389774" y="772793"/>
            <a:ext cx="2386824" cy="4381382"/>
          </a:xfrm>
          <a:prstGeom prst="rect">
            <a:avLst/>
          </a:prstGeom>
          <a:noFill/>
          <a:ln>
            <a:noFill/>
          </a:ln>
        </p:spPr>
      </p:pic>
      <p:pic>
        <p:nvPicPr>
          <p:cNvPr id="523" name="Google Shape;523;p56"/>
          <p:cNvPicPr preferRelativeResize="0"/>
          <p:nvPr/>
        </p:nvPicPr>
        <p:blipFill rotWithShape="1">
          <a:blip r:embed="rId3">
            <a:alphaModFix/>
          </a:blip>
          <a:srcRect b="0" l="0" r="0" t="0"/>
          <a:stretch/>
        </p:blipFill>
        <p:spPr>
          <a:xfrm rot="-5400000">
            <a:off x="531525" y="-1746625"/>
            <a:ext cx="1446050" cy="3292450"/>
          </a:xfrm>
          <a:prstGeom prst="rect">
            <a:avLst/>
          </a:prstGeom>
          <a:noFill/>
          <a:ln>
            <a:noFill/>
          </a:ln>
        </p:spPr>
      </p:pic>
      <p:pic>
        <p:nvPicPr>
          <p:cNvPr id="524" name="Google Shape;524;p56"/>
          <p:cNvPicPr preferRelativeResize="0"/>
          <p:nvPr/>
        </p:nvPicPr>
        <p:blipFill>
          <a:blip r:embed="rId4">
            <a:alphaModFix/>
          </a:blip>
          <a:stretch>
            <a:fillRect/>
          </a:stretch>
        </p:blipFill>
        <p:spPr>
          <a:xfrm>
            <a:off x="8180900" y="-333175"/>
            <a:ext cx="1730375" cy="15979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5" name="Shape 525"/>
        <p:cNvGrpSpPr/>
        <p:nvPr/>
      </p:nvGrpSpPr>
      <p:grpSpPr>
        <a:xfrm>
          <a:off x="0" y="0"/>
          <a:ext cx="0" cy="0"/>
          <a:chOff x="0" y="0"/>
          <a:chExt cx="0" cy="0"/>
        </a:xfrm>
      </p:grpSpPr>
      <p:sp>
        <p:nvSpPr>
          <p:cNvPr id="526" name="Google Shape;526;p57"/>
          <p:cNvSpPr txBox="1"/>
          <p:nvPr>
            <p:ph type="title"/>
          </p:nvPr>
        </p:nvSpPr>
        <p:spPr>
          <a:xfrm>
            <a:off x="4222625" y="1553350"/>
            <a:ext cx="4046400" cy="6018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27" name="Google Shape;527;p57"/>
          <p:cNvSpPr txBox="1"/>
          <p:nvPr>
            <p:ph idx="1" type="body"/>
          </p:nvPr>
        </p:nvSpPr>
        <p:spPr>
          <a:xfrm>
            <a:off x="4222625" y="2214132"/>
            <a:ext cx="4046400" cy="14349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528" name="Google Shape;528;p57"/>
          <p:cNvPicPr preferRelativeResize="0"/>
          <p:nvPr/>
        </p:nvPicPr>
        <p:blipFill rotWithShape="1">
          <a:blip r:embed="rId2">
            <a:alphaModFix/>
          </a:blip>
          <a:srcRect b="0" l="0" r="0" t="0"/>
          <a:stretch/>
        </p:blipFill>
        <p:spPr>
          <a:xfrm rot="3883291">
            <a:off x="6999497" y="-193181"/>
            <a:ext cx="2569104" cy="1474162"/>
          </a:xfrm>
          <a:prstGeom prst="rect">
            <a:avLst/>
          </a:prstGeom>
          <a:noFill/>
          <a:ln>
            <a:noFill/>
          </a:ln>
        </p:spPr>
      </p:pic>
      <p:pic>
        <p:nvPicPr>
          <p:cNvPr id="529" name="Google Shape;529;p57"/>
          <p:cNvPicPr preferRelativeResize="0"/>
          <p:nvPr/>
        </p:nvPicPr>
        <p:blipFill>
          <a:blip r:embed="rId3">
            <a:alphaModFix/>
          </a:blip>
          <a:stretch>
            <a:fillRect/>
          </a:stretch>
        </p:blipFill>
        <p:spPr>
          <a:xfrm>
            <a:off x="6784500" y="3985688"/>
            <a:ext cx="1840875" cy="1700025"/>
          </a:xfrm>
          <a:prstGeom prst="rect">
            <a:avLst/>
          </a:prstGeom>
          <a:noFill/>
          <a:ln>
            <a:noFill/>
          </a:ln>
        </p:spPr>
      </p:pic>
      <p:pic>
        <p:nvPicPr>
          <p:cNvPr id="530" name="Google Shape;530;p57"/>
          <p:cNvPicPr preferRelativeResize="0"/>
          <p:nvPr/>
        </p:nvPicPr>
        <p:blipFill rotWithShape="1">
          <a:blip r:embed="rId4">
            <a:alphaModFix/>
          </a:blip>
          <a:srcRect b="0" l="0" r="0" t="0"/>
          <a:stretch/>
        </p:blipFill>
        <p:spPr>
          <a:xfrm>
            <a:off x="588938" y="-168258"/>
            <a:ext cx="1840875" cy="1782665"/>
          </a:xfrm>
          <a:prstGeom prst="rect">
            <a:avLst/>
          </a:prstGeom>
          <a:noFill/>
          <a:ln>
            <a:noFill/>
          </a:ln>
        </p:spPr>
      </p:pic>
      <p:pic>
        <p:nvPicPr>
          <p:cNvPr id="531" name="Google Shape;531;p57"/>
          <p:cNvPicPr preferRelativeResize="0"/>
          <p:nvPr/>
        </p:nvPicPr>
        <p:blipFill>
          <a:blip r:embed="rId5">
            <a:alphaModFix/>
          </a:blip>
          <a:stretch>
            <a:fillRect/>
          </a:stretch>
        </p:blipFill>
        <p:spPr>
          <a:xfrm>
            <a:off x="175576" y="-881358"/>
            <a:ext cx="2386824" cy="4381382"/>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2" name="Shape 532"/>
        <p:cNvGrpSpPr/>
        <p:nvPr/>
      </p:nvGrpSpPr>
      <p:grpSpPr>
        <a:xfrm>
          <a:off x="0" y="0"/>
          <a:ext cx="0" cy="0"/>
          <a:chOff x="0" y="0"/>
          <a:chExt cx="0" cy="0"/>
        </a:xfrm>
      </p:grpSpPr>
      <p:sp>
        <p:nvSpPr>
          <p:cNvPr id="533" name="Google Shape;533;p58"/>
          <p:cNvSpPr txBox="1"/>
          <p:nvPr>
            <p:ph type="title"/>
          </p:nvPr>
        </p:nvSpPr>
        <p:spPr>
          <a:xfrm>
            <a:off x="2510100" y="1428750"/>
            <a:ext cx="4123800" cy="22860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534" name="Google Shape;534;p58"/>
          <p:cNvPicPr preferRelativeResize="0"/>
          <p:nvPr/>
        </p:nvPicPr>
        <p:blipFill>
          <a:blip r:embed="rId2">
            <a:alphaModFix/>
          </a:blip>
          <a:stretch>
            <a:fillRect/>
          </a:stretch>
        </p:blipFill>
        <p:spPr>
          <a:xfrm rot="5400000">
            <a:off x="4841551" y="-1829283"/>
            <a:ext cx="2386824" cy="4381382"/>
          </a:xfrm>
          <a:prstGeom prst="rect">
            <a:avLst/>
          </a:prstGeom>
          <a:noFill/>
          <a:ln>
            <a:noFill/>
          </a:ln>
        </p:spPr>
      </p:pic>
      <p:pic>
        <p:nvPicPr>
          <p:cNvPr id="535" name="Google Shape;535;p58"/>
          <p:cNvPicPr preferRelativeResize="0"/>
          <p:nvPr/>
        </p:nvPicPr>
        <p:blipFill rotWithShape="1">
          <a:blip r:embed="rId3">
            <a:alphaModFix/>
          </a:blip>
          <a:srcRect b="0" l="0" r="0" t="0"/>
          <a:stretch/>
        </p:blipFill>
        <p:spPr>
          <a:xfrm rot="-665181">
            <a:off x="3700" y="-621650"/>
            <a:ext cx="1924050" cy="4667250"/>
          </a:xfrm>
          <a:prstGeom prst="rect">
            <a:avLst/>
          </a:prstGeom>
          <a:noFill/>
          <a:ln>
            <a:noFill/>
          </a:ln>
        </p:spPr>
      </p:pic>
      <p:pic>
        <p:nvPicPr>
          <p:cNvPr id="536" name="Google Shape;536;p58"/>
          <p:cNvPicPr preferRelativeResize="0"/>
          <p:nvPr/>
        </p:nvPicPr>
        <p:blipFill rotWithShape="1">
          <a:blip r:embed="rId4">
            <a:alphaModFix/>
          </a:blip>
          <a:srcRect b="0" l="0" r="0" t="0"/>
          <a:stretch/>
        </p:blipFill>
        <p:spPr>
          <a:xfrm rot="-1639250">
            <a:off x="563096" y="1270047"/>
            <a:ext cx="2002458" cy="4559255"/>
          </a:xfrm>
          <a:prstGeom prst="rect">
            <a:avLst/>
          </a:prstGeom>
          <a:noFill/>
          <a:ln>
            <a:noFill/>
          </a:ln>
        </p:spPr>
      </p:pic>
      <p:pic>
        <p:nvPicPr>
          <p:cNvPr id="537" name="Google Shape;537;p58"/>
          <p:cNvPicPr preferRelativeResize="0"/>
          <p:nvPr/>
        </p:nvPicPr>
        <p:blipFill rotWithShape="1">
          <a:blip r:embed="rId5">
            <a:alphaModFix/>
          </a:blip>
          <a:srcRect b="0" l="0" r="0" t="0"/>
          <a:stretch/>
        </p:blipFill>
        <p:spPr>
          <a:xfrm rot="1940574">
            <a:off x="7146222" y="3226169"/>
            <a:ext cx="2569104" cy="1474162"/>
          </a:xfrm>
          <a:prstGeom prst="rect">
            <a:avLst/>
          </a:prstGeom>
          <a:noFill/>
          <a:ln>
            <a:noFill/>
          </a:ln>
        </p:spPr>
      </p:pic>
      <p:pic>
        <p:nvPicPr>
          <p:cNvPr id="538" name="Google Shape;538;p58"/>
          <p:cNvPicPr preferRelativeResize="0"/>
          <p:nvPr/>
        </p:nvPicPr>
        <p:blipFill rotWithShape="1">
          <a:blip r:embed="rId6">
            <a:alphaModFix/>
          </a:blip>
          <a:srcRect b="0" l="0" r="0" t="0"/>
          <a:stretch/>
        </p:blipFill>
        <p:spPr>
          <a:xfrm rot="5400000">
            <a:off x="6687250" y="3507625"/>
            <a:ext cx="1393300" cy="13492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9" name="Shape 539"/>
        <p:cNvGrpSpPr/>
        <p:nvPr/>
      </p:nvGrpSpPr>
      <p:grpSpPr>
        <a:xfrm>
          <a:off x="0" y="0"/>
          <a:ext cx="0" cy="0"/>
          <a:chOff x="0" y="0"/>
          <a:chExt cx="0" cy="0"/>
        </a:xfrm>
      </p:grpSpPr>
      <p:sp>
        <p:nvSpPr>
          <p:cNvPr id="540" name="Google Shape;540;p59"/>
          <p:cNvSpPr txBox="1"/>
          <p:nvPr>
            <p:ph type="title"/>
          </p:nvPr>
        </p:nvSpPr>
        <p:spPr>
          <a:xfrm>
            <a:off x="2683650" y="1533327"/>
            <a:ext cx="37767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41" name="Google Shape;541;p59"/>
          <p:cNvSpPr txBox="1"/>
          <p:nvPr>
            <p:ph idx="1" type="subTitle"/>
          </p:nvPr>
        </p:nvSpPr>
        <p:spPr>
          <a:xfrm>
            <a:off x="2683500" y="2353900"/>
            <a:ext cx="3777000" cy="1437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pic>
        <p:nvPicPr>
          <p:cNvPr id="542" name="Google Shape;542;p59"/>
          <p:cNvPicPr preferRelativeResize="0"/>
          <p:nvPr/>
        </p:nvPicPr>
        <p:blipFill rotWithShape="1">
          <a:blip r:embed="rId2">
            <a:alphaModFix/>
          </a:blip>
          <a:srcRect b="0" l="0" r="0" t="0"/>
          <a:stretch/>
        </p:blipFill>
        <p:spPr>
          <a:xfrm rot="3905281">
            <a:off x="1835275" y="-2291450"/>
            <a:ext cx="1924050" cy="4667250"/>
          </a:xfrm>
          <a:prstGeom prst="rect">
            <a:avLst/>
          </a:prstGeom>
          <a:noFill/>
          <a:ln>
            <a:noFill/>
          </a:ln>
        </p:spPr>
      </p:pic>
      <p:pic>
        <p:nvPicPr>
          <p:cNvPr id="543" name="Google Shape;543;p59"/>
          <p:cNvPicPr preferRelativeResize="0"/>
          <p:nvPr/>
        </p:nvPicPr>
        <p:blipFill rotWithShape="1">
          <a:blip r:embed="rId3">
            <a:alphaModFix/>
          </a:blip>
          <a:srcRect b="0" l="0" r="0" t="0"/>
          <a:stretch/>
        </p:blipFill>
        <p:spPr>
          <a:xfrm rot="-1">
            <a:off x="618850" y="-1483600"/>
            <a:ext cx="3810950" cy="2732349"/>
          </a:xfrm>
          <a:prstGeom prst="rect">
            <a:avLst/>
          </a:prstGeom>
          <a:noFill/>
          <a:ln>
            <a:noFill/>
          </a:ln>
        </p:spPr>
      </p:pic>
      <p:pic>
        <p:nvPicPr>
          <p:cNvPr id="544" name="Google Shape;544;p59"/>
          <p:cNvPicPr preferRelativeResize="0"/>
          <p:nvPr/>
        </p:nvPicPr>
        <p:blipFill rotWithShape="1">
          <a:blip r:embed="rId4">
            <a:alphaModFix/>
          </a:blip>
          <a:srcRect b="0" l="0" r="0" t="0"/>
          <a:stretch/>
        </p:blipFill>
        <p:spPr>
          <a:xfrm rot="-3282886">
            <a:off x="790253" y="2486470"/>
            <a:ext cx="1774245" cy="4039661"/>
          </a:xfrm>
          <a:prstGeom prst="rect">
            <a:avLst/>
          </a:prstGeom>
          <a:noFill/>
          <a:ln>
            <a:noFill/>
          </a:ln>
        </p:spPr>
      </p:pic>
      <p:pic>
        <p:nvPicPr>
          <p:cNvPr id="545" name="Google Shape;545;p59"/>
          <p:cNvPicPr preferRelativeResize="0"/>
          <p:nvPr/>
        </p:nvPicPr>
        <p:blipFill rotWithShape="1">
          <a:blip r:embed="rId5">
            <a:alphaModFix/>
          </a:blip>
          <a:srcRect b="0" l="0" r="0" t="0"/>
          <a:stretch/>
        </p:blipFill>
        <p:spPr>
          <a:xfrm rot="10800000">
            <a:off x="7253475" y="3556568"/>
            <a:ext cx="2504350" cy="1437030"/>
          </a:xfrm>
          <a:prstGeom prst="rect">
            <a:avLst/>
          </a:prstGeom>
          <a:noFill/>
          <a:ln>
            <a:noFill/>
          </a:ln>
        </p:spPr>
      </p:pic>
      <p:pic>
        <p:nvPicPr>
          <p:cNvPr id="546" name="Google Shape;546;p59"/>
          <p:cNvPicPr preferRelativeResize="0"/>
          <p:nvPr/>
        </p:nvPicPr>
        <p:blipFill rotWithShape="1">
          <a:blip r:embed="rId6">
            <a:alphaModFix/>
          </a:blip>
          <a:srcRect b="0" l="0" r="0" t="0"/>
          <a:stretch/>
        </p:blipFill>
        <p:spPr>
          <a:xfrm rot="4511836">
            <a:off x="7354915" y="2408773"/>
            <a:ext cx="1697478" cy="164380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7" name="Shape 547"/>
        <p:cNvGrpSpPr/>
        <p:nvPr/>
      </p:nvGrpSpPr>
      <p:grpSpPr>
        <a:xfrm>
          <a:off x="0" y="0"/>
          <a:ext cx="0" cy="0"/>
          <a:chOff x="0" y="0"/>
          <a:chExt cx="0" cy="0"/>
        </a:xfrm>
      </p:grpSpPr>
      <p:sp>
        <p:nvSpPr>
          <p:cNvPr id="548" name="Google Shape;548;p60"/>
          <p:cNvSpPr txBox="1"/>
          <p:nvPr>
            <p:ph type="title"/>
          </p:nvPr>
        </p:nvSpPr>
        <p:spPr>
          <a:xfrm>
            <a:off x="713225" y="2423575"/>
            <a:ext cx="2574900" cy="2028600"/>
          </a:xfrm>
          <a:prstGeom prst="rect">
            <a:avLst/>
          </a:prstGeom>
        </p:spPr>
        <p:txBody>
          <a:bodyPr anchorCtr="0" anchor="t"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9" name="Shape 549"/>
        <p:cNvGrpSpPr/>
        <p:nvPr/>
      </p:nvGrpSpPr>
      <p:grpSpPr>
        <a:xfrm>
          <a:off x="0" y="0"/>
          <a:ext cx="0" cy="0"/>
          <a:chOff x="0" y="0"/>
          <a:chExt cx="0" cy="0"/>
        </a:xfrm>
      </p:grpSpPr>
      <p:sp>
        <p:nvSpPr>
          <p:cNvPr id="550" name="Google Shape;550;p61"/>
          <p:cNvSpPr txBox="1"/>
          <p:nvPr>
            <p:ph hasCustomPrompt="1" type="title"/>
          </p:nvPr>
        </p:nvSpPr>
        <p:spPr>
          <a:xfrm>
            <a:off x="1763725" y="1623625"/>
            <a:ext cx="5616600" cy="1406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51" name="Google Shape;551;p61"/>
          <p:cNvSpPr txBox="1"/>
          <p:nvPr>
            <p:ph idx="1" type="body"/>
          </p:nvPr>
        </p:nvSpPr>
        <p:spPr>
          <a:xfrm>
            <a:off x="1763725" y="3115134"/>
            <a:ext cx="5616600" cy="4896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pic>
        <p:nvPicPr>
          <p:cNvPr id="552" name="Google Shape;552;p61"/>
          <p:cNvPicPr preferRelativeResize="0"/>
          <p:nvPr/>
        </p:nvPicPr>
        <p:blipFill rotWithShape="1">
          <a:blip r:embed="rId2">
            <a:alphaModFix/>
          </a:blip>
          <a:srcRect b="0" l="0" r="0" t="0"/>
          <a:stretch/>
        </p:blipFill>
        <p:spPr>
          <a:xfrm rot="5400000">
            <a:off x="4921375" y="-318275"/>
            <a:ext cx="1393300" cy="1349250"/>
          </a:xfrm>
          <a:prstGeom prst="rect">
            <a:avLst/>
          </a:prstGeom>
          <a:noFill/>
          <a:ln>
            <a:noFill/>
          </a:ln>
        </p:spPr>
      </p:pic>
      <p:pic>
        <p:nvPicPr>
          <p:cNvPr id="553" name="Google Shape;553;p61"/>
          <p:cNvPicPr preferRelativeResize="0"/>
          <p:nvPr/>
        </p:nvPicPr>
        <p:blipFill>
          <a:blip r:embed="rId3">
            <a:alphaModFix/>
          </a:blip>
          <a:stretch>
            <a:fillRect/>
          </a:stretch>
        </p:blipFill>
        <p:spPr>
          <a:xfrm rot="-5400000">
            <a:off x="49275" y="2964150"/>
            <a:ext cx="1840875" cy="1700025"/>
          </a:xfrm>
          <a:prstGeom prst="rect">
            <a:avLst/>
          </a:prstGeom>
          <a:noFill/>
          <a:ln>
            <a:noFill/>
          </a:ln>
        </p:spPr>
      </p:pic>
      <p:pic>
        <p:nvPicPr>
          <p:cNvPr id="554" name="Google Shape;554;p61"/>
          <p:cNvPicPr preferRelativeResize="0"/>
          <p:nvPr/>
        </p:nvPicPr>
        <p:blipFill rotWithShape="1">
          <a:blip r:embed="rId4">
            <a:alphaModFix/>
          </a:blip>
          <a:srcRect b="0" l="0" r="0" t="0"/>
          <a:stretch/>
        </p:blipFill>
        <p:spPr>
          <a:xfrm rot="530805">
            <a:off x="7413023" y="1140648"/>
            <a:ext cx="1572004" cy="3813303"/>
          </a:xfrm>
          <a:prstGeom prst="rect">
            <a:avLst/>
          </a:prstGeom>
          <a:noFill/>
          <a:ln>
            <a:noFill/>
          </a:ln>
        </p:spPr>
      </p:pic>
      <p:pic>
        <p:nvPicPr>
          <p:cNvPr id="555" name="Google Shape;555;p61"/>
          <p:cNvPicPr preferRelativeResize="0"/>
          <p:nvPr/>
        </p:nvPicPr>
        <p:blipFill rotWithShape="1">
          <a:blip r:embed="rId5">
            <a:alphaModFix/>
          </a:blip>
          <a:srcRect b="0" l="0" r="0" t="0"/>
          <a:stretch/>
        </p:blipFill>
        <p:spPr>
          <a:xfrm flipH="1">
            <a:off x="119700" y="3236551"/>
            <a:ext cx="1572000" cy="2036650"/>
          </a:xfrm>
          <a:prstGeom prst="rect">
            <a:avLst/>
          </a:prstGeom>
          <a:noFill/>
          <a:ln>
            <a:noFill/>
          </a:ln>
        </p:spPr>
      </p:pic>
      <p:pic>
        <p:nvPicPr>
          <p:cNvPr id="556" name="Google Shape;556;p61"/>
          <p:cNvPicPr preferRelativeResize="0"/>
          <p:nvPr/>
        </p:nvPicPr>
        <p:blipFill rotWithShape="1">
          <a:blip r:embed="rId6">
            <a:alphaModFix/>
          </a:blip>
          <a:srcRect b="0" l="0" r="0" t="0"/>
          <a:stretch/>
        </p:blipFill>
        <p:spPr>
          <a:xfrm rot="10800000">
            <a:off x="3243911" y="-457212"/>
            <a:ext cx="2372929" cy="1840875"/>
          </a:xfrm>
          <a:prstGeom prst="rect">
            <a:avLst/>
          </a:prstGeom>
          <a:noFill/>
          <a:ln>
            <a:noFill/>
          </a:ln>
        </p:spPr>
      </p:pic>
      <p:pic>
        <p:nvPicPr>
          <p:cNvPr id="557" name="Google Shape;557;p61"/>
          <p:cNvPicPr preferRelativeResize="0"/>
          <p:nvPr/>
        </p:nvPicPr>
        <p:blipFill rotWithShape="1">
          <a:blip r:embed="rId7">
            <a:alphaModFix/>
          </a:blip>
          <a:srcRect b="0" l="0" r="0" t="0"/>
          <a:stretch/>
        </p:blipFill>
        <p:spPr>
          <a:xfrm rot="-5400008">
            <a:off x="6656995" y="2324373"/>
            <a:ext cx="2002458" cy="455925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txBox="1"/>
          <p:nvPr>
            <p:ph type="title"/>
          </p:nvPr>
        </p:nvSpPr>
        <p:spPr>
          <a:xfrm>
            <a:off x="4222625" y="1553350"/>
            <a:ext cx="4046400" cy="601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9" name="Google Shape;49;p7"/>
          <p:cNvSpPr txBox="1"/>
          <p:nvPr>
            <p:ph idx="1" type="body"/>
          </p:nvPr>
        </p:nvSpPr>
        <p:spPr>
          <a:xfrm>
            <a:off x="4222625" y="2214132"/>
            <a:ext cx="4046400" cy="14349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pic>
        <p:nvPicPr>
          <p:cNvPr id="50" name="Google Shape;50;p7"/>
          <p:cNvPicPr preferRelativeResize="0"/>
          <p:nvPr/>
        </p:nvPicPr>
        <p:blipFill rotWithShape="1">
          <a:blip r:embed="rId2">
            <a:alphaModFix/>
          </a:blip>
          <a:srcRect b="0" l="0" r="0" t="0"/>
          <a:stretch/>
        </p:blipFill>
        <p:spPr>
          <a:xfrm rot="3883291">
            <a:off x="6999497" y="-193181"/>
            <a:ext cx="2569104" cy="1474162"/>
          </a:xfrm>
          <a:prstGeom prst="rect">
            <a:avLst/>
          </a:prstGeom>
          <a:noFill/>
          <a:ln>
            <a:noFill/>
          </a:ln>
        </p:spPr>
      </p:pic>
      <p:pic>
        <p:nvPicPr>
          <p:cNvPr id="51" name="Google Shape;51;p7"/>
          <p:cNvPicPr preferRelativeResize="0"/>
          <p:nvPr/>
        </p:nvPicPr>
        <p:blipFill>
          <a:blip r:embed="rId3">
            <a:alphaModFix/>
          </a:blip>
          <a:stretch>
            <a:fillRect/>
          </a:stretch>
        </p:blipFill>
        <p:spPr>
          <a:xfrm>
            <a:off x="6784500" y="3985688"/>
            <a:ext cx="1840875" cy="1700025"/>
          </a:xfrm>
          <a:prstGeom prst="rect">
            <a:avLst/>
          </a:prstGeom>
          <a:noFill/>
          <a:ln>
            <a:noFill/>
          </a:ln>
        </p:spPr>
      </p:pic>
      <p:pic>
        <p:nvPicPr>
          <p:cNvPr id="52" name="Google Shape;52;p7"/>
          <p:cNvPicPr preferRelativeResize="0"/>
          <p:nvPr/>
        </p:nvPicPr>
        <p:blipFill rotWithShape="1">
          <a:blip r:embed="rId4">
            <a:alphaModFix/>
          </a:blip>
          <a:srcRect b="0" l="0" r="0" t="0"/>
          <a:stretch/>
        </p:blipFill>
        <p:spPr>
          <a:xfrm>
            <a:off x="588938" y="-168258"/>
            <a:ext cx="1840875" cy="1782665"/>
          </a:xfrm>
          <a:prstGeom prst="rect">
            <a:avLst/>
          </a:prstGeom>
          <a:noFill/>
          <a:ln>
            <a:noFill/>
          </a:ln>
        </p:spPr>
      </p:pic>
      <p:pic>
        <p:nvPicPr>
          <p:cNvPr id="53" name="Google Shape;53;p7"/>
          <p:cNvPicPr preferRelativeResize="0"/>
          <p:nvPr/>
        </p:nvPicPr>
        <p:blipFill>
          <a:blip r:embed="rId5">
            <a:alphaModFix/>
          </a:blip>
          <a:stretch>
            <a:fillRect/>
          </a:stretch>
        </p:blipFill>
        <p:spPr>
          <a:xfrm>
            <a:off x="175576" y="-881358"/>
            <a:ext cx="2386824" cy="4381382"/>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8" name="Shape 558"/>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59" name="Shape 559"/>
        <p:cNvGrpSpPr/>
        <p:nvPr/>
      </p:nvGrpSpPr>
      <p:grpSpPr>
        <a:xfrm>
          <a:off x="0" y="0"/>
          <a:ext cx="0" cy="0"/>
          <a:chOff x="0" y="0"/>
          <a:chExt cx="0" cy="0"/>
        </a:xfrm>
      </p:grpSpPr>
      <p:sp>
        <p:nvSpPr>
          <p:cNvPr id="560" name="Google Shape;560;p6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61" name="Google Shape;561;p63"/>
          <p:cNvSpPr txBox="1"/>
          <p:nvPr>
            <p:ph hasCustomPrompt="1" idx="2" type="title"/>
          </p:nvPr>
        </p:nvSpPr>
        <p:spPr>
          <a:xfrm>
            <a:off x="1002325" y="1180055"/>
            <a:ext cx="1936500" cy="760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562" name="Google Shape;562;p63"/>
          <p:cNvSpPr txBox="1"/>
          <p:nvPr>
            <p:ph idx="3" type="title"/>
          </p:nvPr>
        </p:nvSpPr>
        <p:spPr>
          <a:xfrm>
            <a:off x="713225" y="1825998"/>
            <a:ext cx="2514900" cy="389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63" name="Google Shape;563;p63"/>
          <p:cNvSpPr txBox="1"/>
          <p:nvPr>
            <p:ph idx="1" type="subTitle"/>
          </p:nvPr>
        </p:nvSpPr>
        <p:spPr>
          <a:xfrm>
            <a:off x="713225" y="2182181"/>
            <a:ext cx="2514900" cy="63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64" name="Google Shape;564;p63"/>
          <p:cNvSpPr txBox="1"/>
          <p:nvPr>
            <p:ph hasCustomPrompt="1" idx="4" type="title"/>
          </p:nvPr>
        </p:nvSpPr>
        <p:spPr>
          <a:xfrm>
            <a:off x="3603686" y="1180055"/>
            <a:ext cx="1936500" cy="760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565" name="Google Shape;565;p63"/>
          <p:cNvSpPr txBox="1"/>
          <p:nvPr>
            <p:ph idx="5" type="title"/>
          </p:nvPr>
        </p:nvSpPr>
        <p:spPr>
          <a:xfrm>
            <a:off x="3314587" y="1825998"/>
            <a:ext cx="2514900" cy="389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66" name="Google Shape;566;p63"/>
          <p:cNvSpPr txBox="1"/>
          <p:nvPr>
            <p:ph idx="6" type="subTitle"/>
          </p:nvPr>
        </p:nvSpPr>
        <p:spPr>
          <a:xfrm>
            <a:off x="3314590" y="2182181"/>
            <a:ext cx="2514900" cy="63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67" name="Google Shape;567;p63"/>
          <p:cNvSpPr txBox="1"/>
          <p:nvPr>
            <p:ph hasCustomPrompt="1" idx="7" type="title"/>
          </p:nvPr>
        </p:nvSpPr>
        <p:spPr>
          <a:xfrm>
            <a:off x="6205050" y="1180055"/>
            <a:ext cx="1936500" cy="760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568" name="Google Shape;568;p63"/>
          <p:cNvSpPr txBox="1"/>
          <p:nvPr>
            <p:ph idx="8" type="title"/>
          </p:nvPr>
        </p:nvSpPr>
        <p:spPr>
          <a:xfrm>
            <a:off x="5915950" y="1825999"/>
            <a:ext cx="2514900" cy="389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69" name="Google Shape;569;p63"/>
          <p:cNvSpPr txBox="1"/>
          <p:nvPr>
            <p:ph idx="9" type="subTitle"/>
          </p:nvPr>
        </p:nvSpPr>
        <p:spPr>
          <a:xfrm>
            <a:off x="5915954" y="2182182"/>
            <a:ext cx="2514900" cy="63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70" name="Google Shape;570;p63"/>
          <p:cNvSpPr txBox="1"/>
          <p:nvPr>
            <p:ph hasCustomPrompt="1" idx="13" type="title"/>
          </p:nvPr>
        </p:nvSpPr>
        <p:spPr>
          <a:xfrm>
            <a:off x="2303000" y="2961254"/>
            <a:ext cx="1936500" cy="760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571" name="Google Shape;571;p63"/>
          <p:cNvSpPr txBox="1"/>
          <p:nvPr>
            <p:ph idx="14" type="title"/>
          </p:nvPr>
        </p:nvSpPr>
        <p:spPr>
          <a:xfrm>
            <a:off x="2013874" y="3611809"/>
            <a:ext cx="25149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72" name="Google Shape;572;p63"/>
          <p:cNvSpPr txBox="1"/>
          <p:nvPr>
            <p:ph idx="15" type="subTitle"/>
          </p:nvPr>
        </p:nvSpPr>
        <p:spPr>
          <a:xfrm>
            <a:off x="2013863" y="3967993"/>
            <a:ext cx="2514900" cy="63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73" name="Google Shape;573;p63"/>
          <p:cNvSpPr txBox="1"/>
          <p:nvPr>
            <p:ph hasCustomPrompt="1" idx="16" type="title"/>
          </p:nvPr>
        </p:nvSpPr>
        <p:spPr>
          <a:xfrm>
            <a:off x="4904284" y="2961254"/>
            <a:ext cx="1936800" cy="760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574" name="Google Shape;574;p63"/>
          <p:cNvSpPr txBox="1"/>
          <p:nvPr>
            <p:ph idx="17" type="title"/>
          </p:nvPr>
        </p:nvSpPr>
        <p:spPr>
          <a:xfrm>
            <a:off x="4615140" y="3611809"/>
            <a:ext cx="25149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75" name="Google Shape;575;p63"/>
          <p:cNvSpPr txBox="1"/>
          <p:nvPr>
            <p:ph idx="18" type="subTitle"/>
          </p:nvPr>
        </p:nvSpPr>
        <p:spPr>
          <a:xfrm>
            <a:off x="4615137" y="3967993"/>
            <a:ext cx="2514900" cy="63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576" name="Google Shape;576;p63"/>
          <p:cNvPicPr preferRelativeResize="0"/>
          <p:nvPr/>
        </p:nvPicPr>
        <p:blipFill rotWithShape="1">
          <a:blip r:embed="rId2">
            <a:alphaModFix/>
          </a:blip>
          <a:srcRect b="0" l="0" r="0" t="0"/>
          <a:stretch/>
        </p:blipFill>
        <p:spPr>
          <a:xfrm flipH="1" rot="395882">
            <a:off x="-158200" y="-709517"/>
            <a:ext cx="1572000" cy="3813267"/>
          </a:xfrm>
          <a:prstGeom prst="rect">
            <a:avLst/>
          </a:prstGeom>
          <a:noFill/>
          <a:ln>
            <a:noFill/>
          </a:ln>
        </p:spPr>
      </p:pic>
      <p:pic>
        <p:nvPicPr>
          <p:cNvPr id="577" name="Google Shape;577;p63"/>
          <p:cNvPicPr preferRelativeResize="0"/>
          <p:nvPr/>
        </p:nvPicPr>
        <p:blipFill rotWithShape="1">
          <a:blip r:embed="rId3">
            <a:alphaModFix/>
          </a:blip>
          <a:srcRect b="0" l="0" r="0" t="0"/>
          <a:stretch/>
        </p:blipFill>
        <p:spPr>
          <a:xfrm flipH="1">
            <a:off x="-106925" y="3556777"/>
            <a:ext cx="1187150" cy="1538046"/>
          </a:xfrm>
          <a:prstGeom prst="rect">
            <a:avLst/>
          </a:prstGeom>
          <a:noFill/>
          <a:ln>
            <a:noFill/>
          </a:ln>
        </p:spPr>
      </p:pic>
      <p:pic>
        <p:nvPicPr>
          <p:cNvPr id="578" name="Google Shape;578;p63"/>
          <p:cNvPicPr preferRelativeResize="0"/>
          <p:nvPr/>
        </p:nvPicPr>
        <p:blipFill rotWithShape="1">
          <a:blip r:embed="rId4">
            <a:alphaModFix/>
          </a:blip>
          <a:srcRect b="0" l="0" r="0" t="0"/>
          <a:stretch/>
        </p:blipFill>
        <p:spPr>
          <a:xfrm rot="399011">
            <a:off x="8224735" y="801160"/>
            <a:ext cx="1889979" cy="4303181"/>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7">
    <p:spTree>
      <p:nvGrpSpPr>
        <p:cNvPr id="579" name="Shape 579"/>
        <p:cNvGrpSpPr/>
        <p:nvPr/>
      </p:nvGrpSpPr>
      <p:grpSpPr>
        <a:xfrm>
          <a:off x="0" y="0"/>
          <a:ext cx="0" cy="0"/>
          <a:chOff x="0" y="0"/>
          <a:chExt cx="0" cy="0"/>
        </a:xfrm>
      </p:grpSpPr>
      <p:pic>
        <p:nvPicPr>
          <p:cNvPr id="580" name="Google Shape;580;p64"/>
          <p:cNvPicPr preferRelativeResize="0"/>
          <p:nvPr/>
        </p:nvPicPr>
        <p:blipFill>
          <a:blip r:embed="rId2">
            <a:alphaModFix/>
          </a:blip>
          <a:stretch>
            <a:fillRect/>
          </a:stretch>
        </p:blipFill>
        <p:spPr>
          <a:xfrm rot="-5400000">
            <a:off x="-548200" y="3673200"/>
            <a:ext cx="1840875" cy="1700025"/>
          </a:xfrm>
          <a:prstGeom prst="rect">
            <a:avLst/>
          </a:prstGeom>
          <a:noFill/>
          <a:ln>
            <a:noFill/>
          </a:ln>
        </p:spPr>
      </p:pic>
      <p:pic>
        <p:nvPicPr>
          <p:cNvPr id="581" name="Google Shape;581;p64"/>
          <p:cNvPicPr preferRelativeResize="0"/>
          <p:nvPr/>
        </p:nvPicPr>
        <p:blipFill rotWithShape="1">
          <a:blip r:embed="rId3">
            <a:alphaModFix/>
          </a:blip>
          <a:srcRect b="0" l="0" r="0" t="0"/>
          <a:stretch/>
        </p:blipFill>
        <p:spPr>
          <a:xfrm rot="530805">
            <a:off x="7413023" y="1140648"/>
            <a:ext cx="1572004" cy="3813303"/>
          </a:xfrm>
          <a:prstGeom prst="rect">
            <a:avLst/>
          </a:prstGeom>
          <a:noFill/>
          <a:ln>
            <a:noFill/>
          </a:ln>
        </p:spPr>
      </p:pic>
      <p:pic>
        <p:nvPicPr>
          <p:cNvPr id="582" name="Google Shape;582;p64"/>
          <p:cNvPicPr preferRelativeResize="0"/>
          <p:nvPr/>
        </p:nvPicPr>
        <p:blipFill rotWithShape="1">
          <a:blip r:embed="rId4">
            <a:alphaModFix/>
          </a:blip>
          <a:srcRect b="0" l="0" r="0" t="0"/>
          <a:stretch/>
        </p:blipFill>
        <p:spPr>
          <a:xfrm flipH="1">
            <a:off x="-477775" y="3945601"/>
            <a:ext cx="1572000" cy="2036650"/>
          </a:xfrm>
          <a:prstGeom prst="rect">
            <a:avLst/>
          </a:prstGeom>
          <a:noFill/>
          <a:ln>
            <a:noFill/>
          </a:ln>
        </p:spPr>
      </p:pic>
      <p:pic>
        <p:nvPicPr>
          <p:cNvPr id="583" name="Google Shape;583;p64"/>
          <p:cNvPicPr preferRelativeResize="0"/>
          <p:nvPr/>
        </p:nvPicPr>
        <p:blipFill rotWithShape="1">
          <a:blip r:embed="rId5">
            <a:alphaModFix/>
          </a:blip>
          <a:srcRect b="0" l="0" r="0" t="0"/>
          <a:stretch/>
        </p:blipFill>
        <p:spPr>
          <a:xfrm rot="10800000">
            <a:off x="-681239" y="-949837"/>
            <a:ext cx="2372929" cy="1840875"/>
          </a:xfrm>
          <a:prstGeom prst="rect">
            <a:avLst/>
          </a:prstGeom>
          <a:noFill/>
          <a:ln>
            <a:noFill/>
          </a:ln>
        </p:spPr>
      </p:pic>
      <p:sp>
        <p:nvSpPr>
          <p:cNvPr id="584" name="Google Shape;584;p6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5" name="Google Shape;585;p64"/>
          <p:cNvSpPr txBox="1"/>
          <p:nvPr>
            <p:ph hasCustomPrompt="1" idx="2" type="title"/>
          </p:nvPr>
        </p:nvSpPr>
        <p:spPr>
          <a:xfrm>
            <a:off x="1955890" y="1156200"/>
            <a:ext cx="2447100" cy="760800"/>
          </a:xfrm>
          <a:prstGeom prst="rect">
            <a:avLst/>
          </a:prstGeom>
        </p:spPr>
        <p:txBody>
          <a:bodyPr anchorCtr="0" anchor="t" bIns="91425" lIns="91425" spcFirstLastPara="1" rIns="91425" wrap="square" tIns="91425">
            <a:noAutofit/>
          </a:bodyPr>
          <a:lstStyle>
            <a:lvl1pPr lvl="0" algn="l">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586" name="Google Shape;586;p64"/>
          <p:cNvSpPr txBox="1"/>
          <p:nvPr>
            <p:ph idx="3" type="title"/>
          </p:nvPr>
        </p:nvSpPr>
        <p:spPr>
          <a:xfrm>
            <a:off x="1955890" y="1811680"/>
            <a:ext cx="2447100" cy="389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87" name="Google Shape;587;p64"/>
          <p:cNvSpPr txBox="1"/>
          <p:nvPr>
            <p:ph idx="1" type="subTitle"/>
          </p:nvPr>
        </p:nvSpPr>
        <p:spPr>
          <a:xfrm>
            <a:off x="1955890" y="2182175"/>
            <a:ext cx="2447100" cy="6378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88" name="Google Shape;588;p64"/>
          <p:cNvSpPr txBox="1"/>
          <p:nvPr>
            <p:ph hasCustomPrompt="1" idx="4" type="title"/>
          </p:nvPr>
        </p:nvSpPr>
        <p:spPr>
          <a:xfrm>
            <a:off x="4741010" y="1156200"/>
            <a:ext cx="2447100" cy="760800"/>
          </a:xfrm>
          <a:prstGeom prst="rect">
            <a:avLst/>
          </a:prstGeom>
        </p:spPr>
        <p:txBody>
          <a:bodyPr anchorCtr="0" anchor="t" bIns="91425" lIns="91425" spcFirstLastPara="1" rIns="91425" wrap="square" tIns="91425">
            <a:noAutofit/>
          </a:bodyPr>
          <a:lstStyle>
            <a:lvl1pPr lvl="0" algn="l">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589" name="Google Shape;589;p64"/>
          <p:cNvSpPr txBox="1"/>
          <p:nvPr>
            <p:ph idx="5" type="title"/>
          </p:nvPr>
        </p:nvSpPr>
        <p:spPr>
          <a:xfrm>
            <a:off x="4741010" y="1811680"/>
            <a:ext cx="2447100" cy="389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90" name="Google Shape;590;p64"/>
          <p:cNvSpPr txBox="1"/>
          <p:nvPr>
            <p:ph idx="6" type="subTitle"/>
          </p:nvPr>
        </p:nvSpPr>
        <p:spPr>
          <a:xfrm>
            <a:off x="4741010" y="2182175"/>
            <a:ext cx="2447100" cy="6378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91" name="Google Shape;591;p64"/>
          <p:cNvSpPr txBox="1"/>
          <p:nvPr>
            <p:ph hasCustomPrompt="1" idx="7" type="title"/>
          </p:nvPr>
        </p:nvSpPr>
        <p:spPr>
          <a:xfrm>
            <a:off x="1955890" y="2932750"/>
            <a:ext cx="2447100" cy="760800"/>
          </a:xfrm>
          <a:prstGeom prst="rect">
            <a:avLst/>
          </a:prstGeom>
        </p:spPr>
        <p:txBody>
          <a:bodyPr anchorCtr="0" anchor="t" bIns="91425" lIns="91425" spcFirstLastPara="1" rIns="91425" wrap="square" tIns="91425">
            <a:noAutofit/>
          </a:bodyPr>
          <a:lstStyle>
            <a:lvl1pPr lvl="0" algn="l">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592" name="Google Shape;592;p64"/>
          <p:cNvSpPr txBox="1"/>
          <p:nvPr>
            <p:ph idx="8" type="title"/>
          </p:nvPr>
        </p:nvSpPr>
        <p:spPr>
          <a:xfrm>
            <a:off x="1955890" y="3588231"/>
            <a:ext cx="2447100" cy="389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93" name="Google Shape;593;p64"/>
          <p:cNvSpPr txBox="1"/>
          <p:nvPr>
            <p:ph idx="9" type="subTitle"/>
          </p:nvPr>
        </p:nvSpPr>
        <p:spPr>
          <a:xfrm>
            <a:off x="1955890" y="3958725"/>
            <a:ext cx="2447100" cy="6378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94" name="Google Shape;594;p64"/>
          <p:cNvSpPr txBox="1"/>
          <p:nvPr>
            <p:ph hasCustomPrompt="1" idx="13" type="title"/>
          </p:nvPr>
        </p:nvSpPr>
        <p:spPr>
          <a:xfrm>
            <a:off x="4741010" y="2932750"/>
            <a:ext cx="2447100" cy="760800"/>
          </a:xfrm>
          <a:prstGeom prst="rect">
            <a:avLst/>
          </a:prstGeom>
        </p:spPr>
        <p:txBody>
          <a:bodyPr anchorCtr="0" anchor="t" bIns="91425" lIns="91425" spcFirstLastPara="1" rIns="91425" wrap="square" tIns="91425">
            <a:noAutofit/>
          </a:bodyPr>
          <a:lstStyle>
            <a:lvl1pPr lvl="0" algn="l">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595" name="Google Shape;595;p64"/>
          <p:cNvSpPr txBox="1"/>
          <p:nvPr>
            <p:ph idx="14" type="title"/>
          </p:nvPr>
        </p:nvSpPr>
        <p:spPr>
          <a:xfrm>
            <a:off x="4741010" y="3588230"/>
            <a:ext cx="2447100" cy="389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96" name="Google Shape;596;p64"/>
          <p:cNvSpPr txBox="1"/>
          <p:nvPr>
            <p:ph idx="15" type="subTitle"/>
          </p:nvPr>
        </p:nvSpPr>
        <p:spPr>
          <a:xfrm>
            <a:off x="4741010" y="3958725"/>
            <a:ext cx="2447100" cy="6378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8">
    <p:spTree>
      <p:nvGrpSpPr>
        <p:cNvPr id="597" name="Shape 597"/>
        <p:cNvGrpSpPr/>
        <p:nvPr/>
      </p:nvGrpSpPr>
      <p:grpSpPr>
        <a:xfrm>
          <a:off x="0" y="0"/>
          <a:ext cx="0" cy="0"/>
          <a:chOff x="0" y="0"/>
          <a:chExt cx="0" cy="0"/>
        </a:xfrm>
      </p:grpSpPr>
      <p:pic>
        <p:nvPicPr>
          <p:cNvPr id="598" name="Google Shape;598;p65"/>
          <p:cNvPicPr preferRelativeResize="0"/>
          <p:nvPr/>
        </p:nvPicPr>
        <p:blipFill rotWithShape="1">
          <a:blip r:embed="rId2">
            <a:alphaModFix/>
          </a:blip>
          <a:srcRect b="0" l="0" r="0" t="0"/>
          <a:stretch/>
        </p:blipFill>
        <p:spPr>
          <a:xfrm rot="-665181">
            <a:off x="3700" y="-621650"/>
            <a:ext cx="1924050" cy="4667250"/>
          </a:xfrm>
          <a:prstGeom prst="rect">
            <a:avLst/>
          </a:prstGeom>
          <a:noFill/>
          <a:ln>
            <a:noFill/>
          </a:ln>
        </p:spPr>
      </p:pic>
      <p:pic>
        <p:nvPicPr>
          <p:cNvPr id="599" name="Google Shape;599;p65"/>
          <p:cNvPicPr preferRelativeResize="0"/>
          <p:nvPr/>
        </p:nvPicPr>
        <p:blipFill rotWithShape="1">
          <a:blip r:embed="rId3">
            <a:alphaModFix/>
          </a:blip>
          <a:srcRect b="0" l="0" r="0" t="0"/>
          <a:stretch/>
        </p:blipFill>
        <p:spPr>
          <a:xfrm rot="-1639250">
            <a:off x="563096" y="1270047"/>
            <a:ext cx="2002458" cy="4559255"/>
          </a:xfrm>
          <a:prstGeom prst="rect">
            <a:avLst/>
          </a:prstGeom>
          <a:noFill/>
          <a:ln>
            <a:noFill/>
          </a:ln>
        </p:spPr>
      </p:pic>
      <p:pic>
        <p:nvPicPr>
          <p:cNvPr id="600" name="Google Shape;600;p65"/>
          <p:cNvPicPr preferRelativeResize="0"/>
          <p:nvPr/>
        </p:nvPicPr>
        <p:blipFill>
          <a:blip r:embed="rId4">
            <a:alphaModFix/>
          </a:blip>
          <a:stretch>
            <a:fillRect/>
          </a:stretch>
        </p:blipFill>
        <p:spPr>
          <a:xfrm rot="-5400000">
            <a:off x="1727850" y="-460650"/>
            <a:ext cx="1840875" cy="1700025"/>
          </a:xfrm>
          <a:prstGeom prst="rect">
            <a:avLst/>
          </a:prstGeom>
          <a:noFill/>
          <a:ln>
            <a:noFill/>
          </a:ln>
        </p:spPr>
      </p:pic>
      <p:pic>
        <p:nvPicPr>
          <p:cNvPr id="601" name="Google Shape;601;p65"/>
          <p:cNvPicPr preferRelativeResize="0"/>
          <p:nvPr/>
        </p:nvPicPr>
        <p:blipFill rotWithShape="1">
          <a:blip r:embed="rId5">
            <a:alphaModFix/>
          </a:blip>
          <a:srcRect b="0" l="0" r="0" t="0"/>
          <a:stretch/>
        </p:blipFill>
        <p:spPr>
          <a:xfrm flipH="1">
            <a:off x="2026875" y="-188249"/>
            <a:ext cx="1572000" cy="2036650"/>
          </a:xfrm>
          <a:prstGeom prst="rect">
            <a:avLst/>
          </a:prstGeom>
          <a:noFill/>
          <a:ln>
            <a:noFill/>
          </a:ln>
        </p:spPr>
      </p:pic>
      <p:sp>
        <p:nvSpPr>
          <p:cNvPr id="602" name="Google Shape;602;p65"/>
          <p:cNvSpPr txBox="1"/>
          <p:nvPr>
            <p:ph type="title"/>
          </p:nvPr>
        </p:nvSpPr>
        <p:spPr>
          <a:xfrm>
            <a:off x="4654575" y="1442965"/>
            <a:ext cx="3776700" cy="649200"/>
          </a:xfrm>
          <a:prstGeom prst="rect">
            <a:avLst/>
          </a:prstGeom>
        </p:spPr>
        <p:txBody>
          <a:bodyPr anchorCtr="0" anchor="t" bIns="91425" lIns="91425" spcFirstLastPara="1" rIns="91425" wrap="square" tIns="91425">
            <a:noAutofit/>
          </a:bodyPr>
          <a:lstStyle>
            <a:lvl1pPr lvl="0" algn="r">
              <a:spcBef>
                <a:spcPts val="0"/>
              </a:spcBef>
              <a:spcAft>
                <a:spcPts val="0"/>
              </a:spcAft>
              <a:buSzPts val="4200"/>
              <a:buNone/>
              <a:defRPr sz="4200"/>
            </a:lvl1pPr>
            <a:lvl2pPr lvl="1" algn="r">
              <a:spcBef>
                <a:spcPts val="0"/>
              </a:spcBef>
              <a:spcAft>
                <a:spcPts val="0"/>
              </a:spcAft>
              <a:buSzPts val="4200"/>
              <a:buNone/>
              <a:defRPr sz="4200"/>
            </a:lvl2pPr>
            <a:lvl3pPr lvl="2" algn="r">
              <a:spcBef>
                <a:spcPts val="0"/>
              </a:spcBef>
              <a:spcAft>
                <a:spcPts val="0"/>
              </a:spcAft>
              <a:buSzPts val="4200"/>
              <a:buNone/>
              <a:defRPr sz="4200"/>
            </a:lvl3pPr>
            <a:lvl4pPr lvl="3" algn="r">
              <a:spcBef>
                <a:spcPts val="0"/>
              </a:spcBef>
              <a:spcAft>
                <a:spcPts val="0"/>
              </a:spcAft>
              <a:buSzPts val="4200"/>
              <a:buNone/>
              <a:defRPr sz="4200"/>
            </a:lvl4pPr>
            <a:lvl5pPr lvl="4" algn="r">
              <a:spcBef>
                <a:spcPts val="0"/>
              </a:spcBef>
              <a:spcAft>
                <a:spcPts val="0"/>
              </a:spcAft>
              <a:buSzPts val="4200"/>
              <a:buNone/>
              <a:defRPr sz="4200"/>
            </a:lvl5pPr>
            <a:lvl6pPr lvl="5" algn="r">
              <a:spcBef>
                <a:spcPts val="0"/>
              </a:spcBef>
              <a:spcAft>
                <a:spcPts val="0"/>
              </a:spcAft>
              <a:buSzPts val="4200"/>
              <a:buNone/>
              <a:defRPr sz="4200"/>
            </a:lvl6pPr>
            <a:lvl7pPr lvl="6" algn="r">
              <a:spcBef>
                <a:spcPts val="0"/>
              </a:spcBef>
              <a:spcAft>
                <a:spcPts val="0"/>
              </a:spcAft>
              <a:buSzPts val="4200"/>
              <a:buNone/>
              <a:defRPr sz="4200"/>
            </a:lvl7pPr>
            <a:lvl8pPr lvl="7" algn="r">
              <a:spcBef>
                <a:spcPts val="0"/>
              </a:spcBef>
              <a:spcAft>
                <a:spcPts val="0"/>
              </a:spcAft>
              <a:buSzPts val="4200"/>
              <a:buNone/>
              <a:defRPr sz="4200"/>
            </a:lvl8pPr>
            <a:lvl9pPr lvl="8" algn="r">
              <a:spcBef>
                <a:spcPts val="0"/>
              </a:spcBef>
              <a:spcAft>
                <a:spcPts val="0"/>
              </a:spcAft>
              <a:buSzPts val="4200"/>
              <a:buNone/>
              <a:defRPr sz="4200"/>
            </a:lvl9pPr>
          </a:lstStyle>
          <a:p/>
        </p:txBody>
      </p:sp>
      <p:sp>
        <p:nvSpPr>
          <p:cNvPr id="603" name="Google Shape;603;p65"/>
          <p:cNvSpPr txBox="1"/>
          <p:nvPr>
            <p:ph idx="1" type="subTitle"/>
          </p:nvPr>
        </p:nvSpPr>
        <p:spPr>
          <a:xfrm>
            <a:off x="4654425" y="2278254"/>
            <a:ext cx="3777000" cy="14370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pic>
        <p:nvPicPr>
          <p:cNvPr id="604" name="Google Shape;604;p65"/>
          <p:cNvPicPr preferRelativeResize="0"/>
          <p:nvPr/>
        </p:nvPicPr>
        <p:blipFill rotWithShape="1">
          <a:blip r:embed="rId6">
            <a:alphaModFix/>
          </a:blip>
          <a:srcRect b="0" l="0" r="0" t="0"/>
          <a:stretch/>
        </p:blipFill>
        <p:spPr>
          <a:xfrm rot="7511709">
            <a:off x="1241850" y="4271705"/>
            <a:ext cx="2504350" cy="1437030"/>
          </a:xfrm>
          <a:prstGeom prst="rect">
            <a:avLst/>
          </a:prstGeom>
          <a:noFill/>
          <a:ln>
            <a:noFill/>
          </a:ln>
        </p:spPr>
      </p:pic>
      <p:pic>
        <p:nvPicPr>
          <p:cNvPr id="605" name="Google Shape;605;p65"/>
          <p:cNvPicPr preferRelativeResize="0"/>
          <p:nvPr/>
        </p:nvPicPr>
        <p:blipFill rotWithShape="1">
          <a:blip r:embed="rId7">
            <a:alphaModFix/>
          </a:blip>
          <a:srcRect b="0" l="0" r="0" t="0"/>
          <a:stretch/>
        </p:blipFill>
        <p:spPr>
          <a:xfrm rot="4511836">
            <a:off x="2521265" y="2057048"/>
            <a:ext cx="1697478" cy="1643807"/>
          </a:xfrm>
          <a:prstGeom prst="rect">
            <a:avLst/>
          </a:prstGeom>
          <a:noFill/>
          <a:ln>
            <a:noFill/>
          </a:ln>
        </p:spPr>
      </p:pic>
      <p:pic>
        <p:nvPicPr>
          <p:cNvPr id="606" name="Google Shape;606;p65"/>
          <p:cNvPicPr preferRelativeResize="0"/>
          <p:nvPr/>
        </p:nvPicPr>
        <p:blipFill rotWithShape="1">
          <a:blip r:embed="rId3">
            <a:alphaModFix/>
          </a:blip>
          <a:srcRect b="0" l="0" r="0" t="0"/>
          <a:stretch/>
        </p:blipFill>
        <p:spPr>
          <a:xfrm rot="-1639250">
            <a:off x="1811646" y="-855003"/>
            <a:ext cx="2002458" cy="4559255"/>
          </a:xfrm>
          <a:prstGeom prst="rect">
            <a:avLst/>
          </a:prstGeom>
          <a:noFill/>
          <a:ln>
            <a:noFill/>
          </a:ln>
        </p:spPr>
      </p:pic>
      <p:pic>
        <p:nvPicPr>
          <p:cNvPr id="607" name="Google Shape;607;p65"/>
          <p:cNvPicPr preferRelativeResize="0"/>
          <p:nvPr/>
        </p:nvPicPr>
        <p:blipFill rotWithShape="1">
          <a:blip r:embed="rId5">
            <a:alphaModFix/>
          </a:blip>
          <a:srcRect b="0" l="0" r="0" t="0"/>
          <a:stretch/>
        </p:blipFill>
        <p:spPr>
          <a:xfrm flipH="1">
            <a:off x="-694950" y="3552826"/>
            <a:ext cx="1572000" cy="20366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9">
    <p:spTree>
      <p:nvGrpSpPr>
        <p:cNvPr id="608" name="Shape 608"/>
        <p:cNvGrpSpPr/>
        <p:nvPr/>
      </p:nvGrpSpPr>
      <p:grpSpPr>
        <a:xfrm>
          <a:off x="0" y="0"/>
          <a:ext cx="0" cy="0"/>
          <a:chOff x="0" y="0"/>
          <a:chExt cx="0" cy="0"/>
        </a:xfrm>
      </p:grpSpPr>
      <p:sp>
        <p:nvSpPr>
          <p:cNvPr id="609" name="Google Shape;609;p66"/>
          <p:cNvSpPr txBox="1"/>
          <p:nvPr>
            <p:ph type="title"/>
          </p:nvPr>
        </p:nvSpPr>
        <p:spPr>
          <a:xfrm>
            <a:off x="2166450" y="1904970"/>
            <a:ext cx="4811100" cy="841800"/>
          </a:xfrm>
          <a:prstGeom prst="rect">
            <a:avLst/>
          </a:prstGeom>
        </p:spPr>
        <p:txBody>
          <a:bodyPr anchorCtr="0" anchor="t" bIns="91425" lIns="91425" spcFirstLastPara="1" rIns="91425" wrap="square" tIns="91425">
            <a:noAutofit/>
          </a:bodyPr>
          <a:lstStyle>
            <a:lvl1pPr lvl="0" algn="l">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10" name="Google Shape;610;p66"/>
          <p:cNvSpPr txBox="1"/>
          <p:nvPr>
            <p:ph idx="1" type="subTitle"/>
          </p:nvPr>
        </p:nvSpPr>
        <p:spPr>
          <a:xfrm>
            <a:off x="2166450" y="2661050"/>
            <a:ext cx="4241700" cy="60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11" name="Google Shape;611;p66"/>
          <p:cNvSpPr txBox="1"/>
          <p:nvPr>
            <p:ph hasCustomPrompt="1" idx="2" type="title"/>
          </p:nvPr>
        </p:nvSpPr>
        <p:spPr>
          <a:xfrm>
            <a:off x="713225" y="1618875"/>
            <a:ext cx="1427700" cy="1378500"/>
          </a:xfrm>
          <a:prstGeom prst="rect">
            <a:avLst/>
          </a:prstGeom>
        </p:spPr>
        <p:txBody>
          <a:bodyPr anchorCtr="0" anchor="t" bIns="91425" lIns="91425" spcFirstLastPara="1" rIns="91425" wrap="square" tIns="91425">
            <a:noAutofit/>
          </a:bodyPr>
          <a:lstStyle>
            <a:lvl1pPr lvl="0" algn="l">
              <a:spcBef>
                <a:spcPts val="0"/>
              </a:spcBef>
              <a:spcAft>
                <a:spcPts val="0"/>
              </a:spcAft>
              <a:buSzPts val="12000"/>
              <a:buNone/>
              <a:defRPr sz="9600"/>
            </a:lvl1pPr>
            <a:lvl2pPr lvl="1" algn="l">
              <a:spcBef>
                <a:spcPts val="0"/>
              </a:spcBef>
              <a:spcAft>
                <a:spcPts val="0"/>
              </a:spcAft>
              <a:buSzPts val="12000"/>
              <a:buNone/>
              <a:defRPr sz="12000"/>
            </a:lvl2pPr>
            <a:lvl3pPr lvl="2" algn="l">
              <a:spcBef>
                <a:spcPts val="0"/>
              </a:spcBef>
              <a:spcAft>
                <a:spcPts val="0"/>
              </a:spcAft>
              <a:buSzPts val="12000"/>
              <a:buNone/>
              <a:defRPr sz="12000"/>
            </a:lvl3pPr>
            <a:lvl4pPr lvl="3" algn="l">
              <a:spcBef>
                <a:spcPts val="0"/>
              </a:spcBef>
              <a:spcAft>
                <a:spcPts val="0"/>
              </a:spcAft>
              <a:buSzPts val="12000"/>
              <a:buNone/>
              <a:defRPr sz="12000"/>
            </a:lvl4pPr>
            <a:lvl5pPr lvl="4" algn="l">
              <a:spcBef>
                <a:spcPts val="0"/>
              </a:spcBef>
              <a:spcAft>
                <a:spcPts val="0"/>
              </a:spcAft>
              <a:buSzPts val="12000"/>
              <a:buNone/>
              <a:defRPr sz="12000"/>
            </a:lvl5pPr>
            <a:lvl6pPr lvl="5" algn="l">
              <a:spcBef>
                <a:spcPts val="0"/>
              </a:spcBef>
              <a:spcAft>
                <a:spcPts val="0"/>
              </a:spcAft>
              <a:buSzPts val="12000"/>
              <a:buNone/>
              <a:defRPr sz="12000"/>
            </a:lvl6pPr>
            <a:lvl7pPr lvl="6" algn="l">
              <a:spcBef>
                <a:spcPts val="0"/>
              </a:spcBef>
              <a:spcAft>
                <a:spcPts val="0"/>
              </a:spcAft>
              <a:buSzPts val="12000"/>
              <a:buNone/>
              <a:defRPr sz="12000"/>
            </a:lvl7pPr>
            <a:lvl8pPr lvl="7" algn="l">
              <a:spcBef>
                <a:spcPts val="0"/>
              </a:spcBef>
              <a:spcAft>
                <a:spcPts val="0"/>
              </a:spcAft>
              <a:buSzPts val="12000"/>
              <a:buNone/>
              <a:defRPr sz="12000"/>
            </a:lvl8pPr>
            <a:lvl9pPr lvl="8" algn="l">
              <a:spcBef>
                <a:spcPts val="0"/>
              </a:spcBef>
              <a:spcAft>
                <a:spcPts val="0"/>
              </a:spcAft>
              <a:buSzPts val="12000"/>
              <a:buNone/>
              <a:defRPr sz="12000"/>
            </a:lvl9pPr>
          </a:lstStyle>
          <a:p>
            <a:r>
              <a:t>xx%</a:t>
            </a:r>
          </a:p>
        </p:txBody>
      </p:sp>
      <p:pic>
        <p:nvPicPr>
          <p:cNvPr id="612" name="Google Shape;612;p66"/>
          <p:cNvPicPr preferRelativeResize="0"/>
          <p:nvPr/>
        </p:nvPicPr>
        <p:blipFill rotWithShape="1">
          <a:blip r:embed="rId2">
            <a:alphaModFix/>
          </a:blip>
          <a:srcRect b="0" l="0" r="0" t="0"/>
          <a:stretch/>
        </p:blipFill>
        <p:spPr>
          <a:xfrm rot="3883291">
            <a:off x="6338622" y="3279344"/>
            <a:ext cx="2569104" cy="1474162"/>
          </a:xfrm>
          <a:prstGeom prst="rect">
            <a:avLst/>
          </a:prstGeom>
          <a:noFill/>
          <a:ln>
            <a:noFill/>
          </a:ln>
        </p:spPr>
      </p:pic>
      <p:pic>
        <p:nvPicPr>
          <p:cNvPr id="613" name="Google Shape;613;p66"/>
          <p:cNvPicPr preferRelativeResize="0"/>
          <p:nvPr/>
        </p:nvPicPr>
        <p:blipFill rotWithShape="1">
          <a:blip r:embed="rId3">
            <a:alphaModFix/>
          </a:blip>
          <a:srcRect b="0" l="0" r="0" t="0"/>
          <a:stretch/>
        </p:blipFill>
        <p:spPr>
          <a:xfrm>
            <a:off x="8146288" y="1161667"/>
            <a:ext cx="1840875" cy="1782665"/>
          </a:xfrm>
          <a:prstGeom prst="rect">
            <a:avLst/>
          </a:prstGeom>
          <a:noFill/>
          <a:ln>
            <a:noFill/>
          </a:ln>
        </p:spPr>
      </p:pic>
      <p:pic>
        <p:nvPicPr>
          <p:cNvPr id="614" name="Google Shape;614;p66"/>
          <p:cNvPicPr preferRelativeResize="0"/>
          <p:nvPr/>
        </p:nvPicPr>
        <p:blipFill rotWithShape="1">
          <a:blip r:embed="rId4">
            <a:alphaModFix/>
          </a:blip>
          <a:srcRect b="0" l="0" r="0" t="0"/>
          <a:stretch/>
        </p:blipFill>
        <p:spPr>
          <a:xfrm rot="-1639246">
            <a:off x="7914100" y="3060775"/>
            <a:ext cx="1733751" cy="3947450"/>
          </a:xfrm>
          <a:prstGeom prst="rect">
            <a:avLst/>
          </a:prstGeom>
          <a:noFill/>
          <a:ln>
            <a:noFill/>
          </a:ln>
        </p:spPr>
      </p:pic>
      <p:pic>
        <p:nvPicPr>
          <p:cNvPr id="615" name="Google Shape;615;p66"/>
          <p:cNvPicPr preferRelativeResize="0"/>
          <p:nvPr/>
        </p:nvPicPr>
        <p:blipFill rotWithShape="1">
          <a:blip r:embed="rId3">
            <a:alphaModFix/>
          </a:blip>
          <a:srcRect b="0" l="0" r="0" t="0"/>
          <a:stretch/>
        </p:blipFill>
        <p:spPr>
          <a:xfrm rot="5400000">
            <a:off x="6276800" y="638313"/>
            <a:ext cx="1393300" cy="1349250"/>
          </a:xfrm>
          <a:prstGeom prst="rect">
            <a:avLst/>
          </a:prstGeom>
          <a:noFill/>
          <a:ln>
            <a:noFill/>
          </a:ln>
        </p:spPr>
      </p:pic>
      <p:pic>
        <p:nvPicPr>
          <p:cNvPr id="616" name="Google Shape;616;p66"/>
          <p:cNvPicPr preferRelativeResize="0"/>
          <p:nvPr/>
        </p:nvPicPr>
        <p:blipFill>
          <a:blip r:embed="rId5">
            <a:alphaModFix/>
          </a:blip>
          <a:stretch>
            <a:fillRect/>
          </a:stretch>
        </p:blipFill>
        <p:spPr>
          <a:xfrm rot="7597377">
            <a:off x="4625676" y="-2541707"/>
            <a:ext cx="2386824" cy="4381382"/>
          </a:xfrm>
          <a:prstGeom prst="rect">
            <a:avLst/>
          </a:prstGeom>
          <a:noFill/>
          <a:ln>
            <a:noFill/>
          </a:ln>
        </p:spPr>
      </p:pic>
      <p:pic>
        <p:nvPicPr>
          <p:cNvPr id="617" name="Google Shape;617;p66"/>
          <p:cNvPicPr preferRelativeResize="0"/>
          <p:nvPr/>
        </p:nvPicPr>
        <p:blipFill rotWithShape="1">
          <a:blip r:embed="rId3">
            <a:alphaModFix/>
          </a:blip>
          <a:srcRect b="0" l="0" r="0" t="0"/>
          <a:stretch/>
        </p:blipFill>
        <p:spPr>
          <a:xfrm>
            <a:off x="-275904" y="978148"/>
            <a:ext cx="2416825" cy="2340400"/>
          </a:xfrm>
          <a:prstGeom prst="rect">
            <a:avLst/>
          </a:prstGeom>
          <a:noFill/>
          <a:ln>
            <a:noFill/>
          </a:ln>
        </p:spPr>
      </p:pic>
      <p:pic>
        <p:nvPicPr>
          <p:cNvPr id="618" name="Google Shape;618;p66"/>
          <p:cNvPicPr preferRelativeResize="0"/>
          <p:nvPr/>
        </p:nvPicPr>
        <p:blipFill rotWithShape="1">
          <a:blip r:embed="rId6">
            <a:alphaModFix/>
          </a:blip>
          <a:srcRect b="0" l="0" r="0" t="0"/>
          <a:stretch/>
        </p:blipFill>
        <p:spPr>
          <a:xfrm rot="-3668799">
            <a:off x="930329" y="-1893945"/>
            <a:ext cx="2136318" cy="5182162"/>
          </a:xfrm>
          <a:prstGeom prst="rect">
            <a:avLst/>
          </a:prstGeom>
          <a:noFill/>
          <a:ln>
            <a:noFill/>
          </a:ln>
        </p:spPr>
      </p:pic>
      <p:pic>
        <p:nvPicPr>
          <p:cNvPr id="619" name="Google Shape;619;p66"/>
          <p:cNvPicPr preferRelativeResize="0"/>
          <p:nvPr/>
        </p:nvPicPr>
        <p:blipFill rotWithShape="1">
          <a:blip r:embed="rId4">
            <a:alphaModFix/>
          </a:blip>
          <a:srcRect b="0" l="0" r="0" t="0"/>
          <a:stretch/>
        </p:blipFill>
        <p:spPr>
          <a:xfrm rot="-5156636">
            <a:off x="2909701" y="-1582496"/>
            <a:ext cx="2002458" cy="4559253"/>
          </a:xfrm>
          <a:prstGeom prst="rect">
            <a:avLst/>
          </a:prstGeom>
          <a:noFill/>
          <a:ln>
            <a:noFill/>
          </a:ln>
        </p:spPr>
      </p:pic>
      <p:pic>
        <p:nvPicPr>
          <p:cNvPr id="620" name="Google Shape;620;p66"/>
          <p:cNvPicPr preferRelativeResize="0"/>
          <p:nvPr/>
        </p:nvPicPr>
        <p:blipFill rotWithShape="1">
          <a:blip r:embed="rId4">
            <a:alphaModFix/>
          </a:blip>
          <a:srcRect b="0" l="0" r="0" t="0"/>
          <a:stretch/>
        </p:blipFill>
        <p:spPr>
          <a:xfrm flipH="1" rot="-5643364">
            <a:off x="2952851" y="2578502"/>
            <a:ext cx="2002458" cy="455925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7">
    <p:spTree>
      <p:nvGrpSpPr>
        <p:cNvPr id="621" name="Shape 621"/>
        <p:cNvGrpSpPr/>
        <p:nvPr/>
      </p:nvGrpSpPr>
      <p:grpSpPr>
        <a:xfrm>
          <a:off x="0" y="0"/>
          <a:ext cx="0" cy="0"/>
          <a:chOff x="0" y="0"/>
          <a:chExt cx="0" cy="0"/>
        </a:xfrm>
      </p:grpSpPr>
      <p:sp>
        <p:nvSpPr>
          <p:cNvPr id="622" name="Google Shape;622;p67"/>
          <p:cNvSpPr txBox="1"/>
          <p:nvPr>
            <p:ph type="title"/>
          </p:nvPr>
        </p:nvSpPr>
        <p:spPr>
          <a:xfrm>
            <a:off x="4227250" y="2501200"/>
            <a:ext cx="42036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lgn="r">
              <a:spcBef>
                <a:spcPts val="0"/>
              </a:spcBef>
              <a:spcAft>
                <a:spcPts val="0"/>
              </a:spcAft>
              <a:buSzPts val="3600"/>
              <a:buNone/>
              <a:defRPr sz="3600"/>
            </a:lvl2pPr>
            <a:lvl3pPr lvl="2" algn="r">
              <a:spcBef>
                <a:spcPts val="0"/>
              </a:spcBef>
              <a:spcAft>
                <a:spcPts val="0"/>
              </a:spcAft>
              <a:buSzPts val="3600"/>
              <a:buNone/>
              <a:defRPr sz="3600"/>
            </a:lvl3pPr>
            <a:lvl4pPr lvl="3" algn="r">
              <a:spcBef>
                <a:spcPts val="0"/>
              </a:spcBef>
              <a:spcAft>
                <a:spcPts val="0"/>
              </a:spcAft>
              <a:buSzPts val="3600"/>
              <a:buNone/>
              <a:defRPr sz="3600"/>
            </a:lvl4pPr>
            <a:lvl5pPr lvl="4" algn="r">
              <a:spcBef>
                <a:spcPts val="0"/>
              </a:spcBef>
              <a:spcAft>
                <a:spcPts val="0"/>
              </a:spcAft>
              <a:buSzPts val="3600"/>
              <a:buNone/>
              <a:defRPr sz="3600"/>
            </a:lvl5pPr>
            <a:lvl6pPr lvl="5" algn="r">
              <a:spcBef>
                <a:spcPts val="0"/>
              </a:spcBef>
              <a:spcAft>
                <a:spcPts val="0"/>
              </a:spcAft>
              <a:buSzPts val="3600"/>
              <a:buNone/>
              <a:defRPr sz="3600"/>
            </a:lvl6pPr>
            <a:lvl7pPr lvl="6" algn="r">
              <a:spcBef>
                <a:spcPts val="0"/>
              </a:spcBef>
              <a:spcAft>
                <a:spcPts val="0"/>
              </a:spcAft>
              <a:buSzPts val="3600"/>
              <a:buNone/>
              <a:defRPr sz="3600"/>
            </a:lvl7pPr>
            <a:lvl8pPr lvl="7" algn="r">
              <a:spcBef>
                <a:spcPts val="0"/>
              </a:spcBef>
              <a:spcAft>
                <a:spcPts val="0"/>
              </a:spcAft>
              <a:buSzPts val="3600"/>
              <a:buNone/>
              <a:defRPr sz="3600"/>
            </a:lvl8pPr>
            <a:lvl9pPr lvl="8" algn="r">
              <a:spcBef>
                <a:spcPts val="0"/>
              </a:spcBef>
              <a:spcAft>
                <a:spcPts val="0"/>
              </a:spcAft>
              <a:buSzPts val="3600"/>
              <a:buNone/>
              <a:defRPr sz="3600"/>
            </a:lvl9pPr>
          </a:lstStyle>
          <a:p/>
        </p:txBody>
      </p:sp>
      <p:sp>
        <p:nvSpPr>
          <p:cNvPr id="623" name="Google Shape;623;p67"/>
          <p:cNvSpPr txBox="1"/>
          <p:nvPr>
            <p:ph idx="1" type="subTitle"/>
          </p:nvPr>
        </p:nvSpPr>
        <p:spPr>
          <a:xfrm>
            <a:off x="4227250" y="3257276"/>
            <a:ext cx="4203600" cy="60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p:txBody>
      </p:sp>
      <p:sp>
        <p:nvSpPr>
          <p:cNvPr id="624" name="Google Shape;624;p67"/>
          <p:cNvSpPr txBox="1"/>
          <p:nvPr>
            <p:ph hasCustomPrompt="1" idx="2" type="title"/>
          </p:nvPr>
        </p:nvSpPr>
        <p:spPr>
          <a:xfrm>
            <a:off x="5159950" y="1138775"/>
            <a:ext cx="2338200" cy="1378500"/>
          </a:xfrm>
          <a:prstGeom prst="rect">
            <a:avLst/>
          </a:prstGeom>
        </p:spPr>
        <p:txBody>
          <a:bodyPr anchorCtr="0" anchor="t" bIns="91425" lIns="91425" spcFirstLastPara="1" rIns="91425" wrap="square" tIns="91425">
            <a:noAutofit/>
          </a:bodyPr>
          <a:lstStyle>
            <a:lvl1pPr lvl="0">
              <a:spcBef>
                <a:spcPts val="0"/>
              </a:spcBef>
              <a:spcAft>
                <a:spcPts val="0"/>
              </a:spcAft>
              <a:buSzPts val="12000"/>
              <a:buNone/>
              <a:defRPr sz="96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pic>
        <p:nvPicPr>
          <p:cNvPr id="625" name="Google Shape;625;p67"/>
          <p:cNvPicPr preferRelativeResize="0"/>
          <p:nvPr/>
        </p:nvPicPr>
        <p:blipFill rotWithShape="1">
          <a:blip r:embed="rId2">
            <a:alphaModFix/>
          </a:blip>
          <a:srcRect b="0" l="0" r="0" t="0"/>
          <a:stretch/>
        </p:blipFill>
        <p:spPr>
          <a:xfrm flipH="1" rot="-10134819">
            <a:off x="3700" y="1321765"/>
            <a:ext cx="1924050" cy="4667250"/>
          </a:xfrm>
          <a:prstGeom prst="rect">
            <a:avLst/>
          </a:prstGeom>
          <a:noFill/>
          <a:ln>
            <a:noFill/>
          </a:ln>
        </p:spPr>
      </p:pic>
      <p:pic>
        <p:nvPicPr>
          <p:cNvPr id="626" name="Google Shape;626;p67"/>
          <p:cNvPicPr preferRelativeResize="0"/>
          <p:nvPr/>
        </p:nvPicPr>
        <p:blipFill rotWithShape="1">
          <a:blip r:embed="rId3">
            <a:alphaModFix/>
          </a:blip>
          <a:srcRect b="0" l="0" r="0" t="0"/>
          <a:stretch/>
        </p:blipFill>
        <p:spPr>
          <a:xfrm flipH="1" rot="-9160750">
            <a:off x="563096" y="-461936"/>
            <a:ext cx="2002458" cy="4559255"/>
          </a:xfrm>
          <a:prstGeom prst="rect">
            <a:avLst/>
          </a:prstGeom>
          <a:noFill/>
          <a:ln>
            <a:noFill/>
          </a:ln>
        </p:spPr>
      </p:pic>
      <p:pic>
        <p:nvPicPr>
          <p:cNvPr id="627" name="Google Shape;627;p67"/>
          <p:cNvPicPr preferRelativeResize="0"/>
          <p:nvPr/>
        </p:nvPicPr>
        <p:blipFill>
          <a:blip r:embed="rId4">
            <a:alphaModFix/>
          </a:blip>
          <a:stretch>
            <a:fillRect/>
          </a:stretch>
        </p:blipFill>
        <p:spPr>
          <a:xfrm flipH="1" rot="-5400000">
            <a:off x="1727850" y="4127990"/>
            <a:ext cx="1840875" cy="1700025"/>
          </a:xfrm>
          <a:prstGeom prst="rect">
            <a:avLst/>
          </a:prstGeom>
          <a:noFill/>
          <a:ln>
            <a:noFill/>
          </a:ln>
        </p:spPr>
      </p:pic>
      <p:pic>
        <p:nvPicPr>
          <p:cNvPr id="628" name="Google Shape;628;p67"/>
          <p:cNvPicPr preferRelativeResize="0"/>
          <p:nvPr/>
        </p:nvPicPr>
        <p:blipFill rotWithShape="1">
          <a:blip r:embed="rId5">
            <a:alphaModFix/>
          </a:blip>
          <a:srcRect b="0" l="0" r="0" t="0"/>
          <a:stretch/>
        </p:blipFill>
        <p:spPr>
          <a:xfrm rot="10800000">
            <a:off x="2026875" y="3518965"/>
            <a:ext cx="1572000" cy="2036650"/>
          </a:xfrm>
          <a:prstGeom prst="rect">
            <a:avLst/>
          </a:prstGeom>
          <a:noFill/>
          <a:ln>
            <a:noFill/>
          </a:ln>
        </p:spPr>
      </p:pic>
      <p:pic>
        <p:nvPicPr>
          <p:cNvPr id="629" name="Google Shape;629;p67"/>
          <p:cNvPicPr preferRelativeResize="0"/>
          <p:nvPr/>
        </p:nvPicPr>
        <p:blipFill rotWithShape="1">
          <a:blip r:embed="rId6">
            <a:alphaModFix/>
          </a:blip>
          <a:srcRect b="0" l="0" r="0" t="0"/>
          <a:stretch/>
        </p:blipFill>
        <p:spPr>
          <a:xfrm flipH="1" rot="3288291">
            <a:off x="1241850" y="-341370"/>
            <a:ext cx="2504350" cy="1437030"/>
          </a:xfrm>
          <a:prstGeom prst="rect">
            <a:avLst/>
          </a:prstGeom>
          <a:noFill/>
          <a:ln>
            <a:noFill/>
          </a:ln>
        </p:spPr>
      </p:pic>
      <p:pic>
        <p:nvPicPr>
          <p:cNvPr id="630" name="Google Shape;630;p67"/>
          <p:cNvPicPr preferRelativeResize="0"/>
          <p:nvPr/>
        </p:nvPicPr>
        <p:blipFill rotWithShape="1">
          <a:blip r:embed="rId7">
            <a:alphaModFix/>
          </a:blip>
          <a:srcRect b="0" l="0" r="0" t="0"/>
          <a:stretch/>
        </p:blipFill>
        <p:spPr>
          <a:xfrm flipH="1" rot="6288164">
            <a:off x="2521265" y="1666511"/>
            <a:ext cx="1697478" cy="1643807"/>
          </a:xfrm>
          <a:prstGeom prst="rect">
            <a:avLst/>
          </a:prstGeom>
          <a:noFill/>
          <a:ln>
            <a:noFill/>
          </a:ln>
        </p:spPr>
      </p:pic>
      <p:pic>
        <p:nvPicPr>
          <p:cNvPr id="631" name="Google Shape;631;p67"/>
          <p:cNvPicPr preferRelativeResize="0"/>
          <p:nvPr/>
        </p:nvPicPr>
        <p:blipFill rotWithShape="1">
          <a:blip r:embed="rId3">
            <a:alphaModFix/>
          </a:blip>
          <a:srcRect b="0" l="0" r="0" t="0"/>
          <a:stretch/>
        </p:blipFill>
        <p:spPr>
          <a:xfrm flipH="1" rot="-9160750">
            <a:off x="1811646" y="1663114"/>
            <a:ext cx="2002458" cy="4559255"/>
          </a:xfrm>
          <a:prstGeom prst="rect">
            <a:avLst/>
          </a:prstGeom>
          <a:noFill/>
          <a:ln>
            <a:noFill/>
          </a:ln>
        </p:spPr>
      </p:pic>
      <p:pic>
        <p:nvPicPr>
          <p:cNvPr id="632" name="Google Shape;632;p67"/>
          <p:cNvPicPr preferRelativeResize="0"/>
          <p:nvPr/>
        </p:nvPicPr>
        <p:blipFill rotWithShape="1">
          <a:blip r:embed="rId5">
            <a:alphaModFix/>
          </a:blip>
          <a:srcRect b="0" l="0" r="0" t="0"/>
          <a:stretch/>
        </p:blipFill>
        <p:spPr>
          <a:xfrm rot="10800000">
            <a:off x="-694950" y="-222110"/>
            <a:ext cx="1572000" cy="20366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633" name="Shape 633"/>
        <p:cNvGrpSpPr/>
        <p:nvPr/>
      </p:nvGrpSpPr>
      <p:grpSpPr>
        <a:xfrm>
          <a:off x="0" y="0"/>
          <a:ext cx="0" cy="0"/>
          <a:chOff x="0" y="0"/>
          <a:chExt cx="0" cy="0"/>
        </a:xfrm>
      </p:grpSpPr>
      <p:sp>
        <p:nvSpPr>
          <p:cNvPr id="634" name="Google Shape;634;p68"/>
          <p:cNvSpPr txBox="1"/>
          <p:nvPr>
            <p:ph type="title"/>
          </p:nvPr>
        </p:nvSpPr>
        <p:spPr>
          <a:xfrm>
            <a:off x="713225" y="1950152"/>
            <a:ext cx="2537700" cy="4638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35" name="Google Shape;635;p68"/>
          <p:cNvSpPr txBox="1"/>
          <p:nvPr>
            <p:ph idx="1" type="subTitle"/>
          </p:nvPr>
        </p:nvSpPr>
        <p:spPr>
          <a:xfrm>
            <a:off x="713225" y="2298242"/>
            <a:ext cx="2537700" cy="8853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36" name="Google Shape;636;p68"/>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7" name="Google Shape;637;p68"/>
          <p:cNvSpPr txBox="1"/>
          <p:nvPr>
            <p:ph idx="3" type="title"/>
          </p:nvPr>
        </p:nvSpPr>
        <p:spPr>
          <a:xfrm>
            <a:off x="5893076" y="2888525"/>
            <a:ext cx="2537700" cy="572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38" name="Google Shape;638;p68"/>
          <p:cNvSpPr txBox="1"/>
          <p:nvPr>
            <p:ph idx="4" type="subTitle"/>
          </p:nvPr>
        </p:nvSpPr>
        <p:spPr>
          <a:xfrm>
            <a:off x="5893075" y="3257026"/>
            <a:ext cx="2537700" cy="885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639" name="Google Shape;639;p68"/>
          <p:cNvPicPr preferRelativeResize="0"/>
          <p:nvPr/>
        </p:nvPicPr>
        <p:blipFill rotWithShape="1">
          <a:blip r:embed="rId2">
            <a:alphaModFix/>
          </a:blip>
          <a:srcRect b="0" l="0" r="0" t="0"/>
          <a:stretch/>
        </p:blipFill>
        <p:spPr>
          <a:xfrm rot="5400000">
            <a:off x="7734125" y="981213"/>
            <a:ext cx="1393300" cy="1349250"/>
          </a:xfrm>
          <a:prstGeom prst="rect">
            <a:avLst/>
          </a:prstGeom>
          <a:noFill/>
          <a:ln>
            <a:noFill/>
          </a:ln>
        </p:spPr>
      </p:pic>
      <p:pic>
        <p:nvPicPr>
          <p:cNvPr id="640" name="Google Shape;640;p68"/>
          <p:cNvPicPr preferRelativeResize="0"/>
          <p:nvPr/>
        </p:nvPicPr>
        <p:blipFill>
          <a:blip r:embed="rId3">
            <a:alphaModFix/>
          </a:blip>
          <a:stretch>
            <a:fillRect/>
          </a:stretch>
        </p:blipFill>
        <p:spPr>
          <a:xfrm rot="-5400000">
            <a:off x="-2150" y="3753987"/>
            <a:ext cx="1840875" cy="1700025"/>
          </a:xfrm>
          <a:prstGeom prst="rect">
            <a:avLst/>
          </a:prstGeom>
          <a:noFill/>
          <a:ln>
            <a:noFill/>
          </a:ln>
        </p:spPr>
      </p:pic>
      <p:pic>
        <p:nvPicPr>
          <p:cNvPr id="641" name="Google Shape;641;p68"/>
          <p:cNvPicPr preferRelativeResize="0"/>
          <p:nvPr/>
        </p:nvPicPr>
        <p:blipFill rotWithShape="1">
          <a:blip r:embed="rId4">
            <a:alphaModFix/>
          </a:blip>
          <a:srcRect b="0" l="0" r="0" t="0"/>
          <a:stretch/>
        </p:blipFill>
        <p:spPr>
          <a:xfrm rot="10800000">
            <a:off x="7557911" y="-473000"/>
            <a:ext cx="2372929" cy="1840875"/>
          </a:xfrm>
          <a:prstGeom prst="rect">
            <a:avLst/>
          </a:prstGeom>
          <a:noFill/>
          <a:ln>
            <a:noFill/>
          </a:ln>
        </p:spPr>
      </p:pic>
      <p:pic>
        <p:nvPicPr>
          <p:cNvPr id="642" name="Google Shape;642;p68"/>
          <p:cNvPicPr preferRelativeResize="0"/>
          <p:nvPr/>
        </p:nvPicPr>
        <p:blipFill>
          <a:blip r:embed="rId5">
            <a:alphaModFix/>
          </a:blip>
          <a:stretch>
            <a:fillRect/>
          </a:stretch>
        </p:blipFill>
        <p:spPr>
          <a:xfrm rot="7597377">
            <a:off x="6083001" y="-2198807"/>
            <a:ext cx="2386824" cy="4381382"/>
          </a:xfrm>
          <a:prstGeom prst="rect">
            <a:avLst/>
          </a:prstGeom>
          <a:noFill/>
          <a:ln>
            <a:noFill/>
          </a:ln>
        </p:spPr>
      </p:pic>
      <p:pic>
        <p:nvPicPr>
          <p:cNvPr id="643" name="Google Shape;643;p68"/>
          <p:cNvPicPr preferRelativeResize="0"/>
          <p:nvPr/>
        </p:nvPicPr>
        <p:blipFill rotWithShape="1">
          <a:blip r:embed="rId6">
            <a:alphaModFix/>
          </a:blip>
          <a:srcRect b="0" l="0" r="0" t="0"/>
          <a:stretch/>
        </p:blipFill>
        <p:spPr>
          <a:xfrm rot="10799990">
            <a:off x="-984822" y="704320"/>
            <a:ext cx="1774244" cy="403966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0">
    <p:spTree>
      <p:nvGrpSpPr>
        <p:cNvPr id="644" name="Shape 644"/>
        <p:cNvGrpSpPr/>
        <p:nvPr/>
      </p:nvGrpSpPr>
      <p:grpSpPr>
        <a:xfrm>
          <a:off x="0" y="0"/>
          <a:ext cx="0" cy="0"/>
          <a:chOff x="0" y="0"/>
          <a:chExt cx="0" cy="0"/>
        </a:xfrm>
      </p:grpSpPr>
      <p:sp>
        <p:nvSpPr>
          <p:cNvPr id="645" name="Google Shape;645;p69"/>
          <p:cNvSpPr txBox="1"/>
          <p:nvPr>
            <p:ph type="title"/>
          </p:nvPr>
        </p:nvSpPr>
        <p:spPr>
          <a:xfrm>
            <a:off x="988581" y="1246806"/>
            <a:ext cx="2169600" cy="4491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646" name="Google Shape;646;p69"/>
          <p:cNvSpPr txBox="1"/>
          <p:nvPr>
            <p:ph idx="1" type="subTitle"/>
          </p:nvPr>
        </p:nvSpPr>
        <p:spPr>
          <a:xfrm>
            <a:off x="988581" y="1603842"/>
            <a:ext cx="2169600" cy="885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47" name="Google Shape;647;p69"/>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48" name="Google Shape;648;p69"/>
          <p:cNvSpPr txBox="1"/>
          <p:nvPr>
            <p:ph idx="3" type="title"/>
          </p:nvPr>
        </p:nvSpPr>
        <p:spPr>
          <a:xfrm>
            <a:off x="988581" y="3123387"/>
            <a:ext cx="2169600" cy="4491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649" name="Google Shape;649;p69"/>
          <p:cNvSpPr txBox="1"/>
          <p:nvPr>
            <p:ph idx="4" type="subTitle"/>
          </p:nvPr>
        </p:nvSpPr>
        <p:spPr>
          <a:xfrm>
            <a:off x="988581" y="3480422"/>
            <a:ext cx="2169600" cy="885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50" name="Google Shape;650;p69"/>
          <p:cNvSpPr txBox="1"/>
          <p:nvPr>
            <p:ph idx="5" type="title"/>
          </p:nvPr>
        </p:nvSpPr>
        <p:spPr>
          <a:xfrm>
            <a:off x="3372606" y="1246819"/>
            <a:ext cx="2169600" cy="4491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651" name="Google Shape;651;p69"/>
          <p:cNvSpPr txBox="1"/>
          <p:nvPr>
            <p:ph idx="6" type="subTitle"/>
          </p:nvPr>
        </p:nvSpPr>
        <p:spPr>
          <a:xfrm>
            <a:off x="3372606" y="1603854"/>
            <a:ext cx="2169600" cy="885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652" name="Google Shape;652;p69"/>
          <p:cNvPicPr preferRelativeResize="0"/>
          <p:nvPr/>
        </p:nvPicPr>
        <p:blipFill rotWithShape="1">
          <a:blip r:embed="rId2">
            <a:alphaModFix/>
          </a:blip>
          <a:srcRect b="0" l="0" r="0" t="0"/>
          <a:stretch/>
        </p:blipFill>
        <p:spPr>
          <a:xfrm rot="3546976">
            <a:off x="-485442" y="-1198569"/>
            <a:ext cx="1796434" cy="4090188"/>
          </a:xfrm>
          <a:prstGeom prst="rect">
            <a:avLst/>
          </a:prstGeom>
          <a:noFill/>
          <a:ln>
            <a:noFill/>
          </a:ln>
        </p:spPr>
      </p:pic>
      <p:pic>
        <p:nvPicPr>
          <p:cNvPr id="653" name="Google Shape;653;p69"/>
          <p:cNvPicPr preferRelativeResize="0"/>
          <p:nvPr/>
        </p:nvPicPr>
        <p:blipFill rotWithShape="1">
          <a:blip r:embed="rId3">
            <a:alphaModFix/>
          </a:blip>
          <a:srcRect b="0" l="0" r="0" t="0"/>
          <a:stretch/>
        </p:blipFill>
        <p:spPr>
          <a:xfrm flipH="1" rot="10800000">
            <a:off x="7789500" y="-310000"/>
            <a:ext cx="1572000" cy="2036650"/>
          </a:xfrm>
          <a:prstGeom prst="rect">
            <a:avLst/>
          </a:prstGeom>
          <a:noFill/>
          <a:ln>
            <a:noFill/>
          </a:ln>
        </p:spPr>
      </p:pic>
      <p:sp>
        <p:nvSpPr>
          <p:cNvPr id="654" name="Google Shape;654;p69"/>
          <p:cNvSpPr txBox="1"/>
          <p:nvPr>
            <p:ph idx="7" type="title"/>
          </p:nvPr>
        </p:nvSpPr>
        <p:spPr>
          <a:xfrm>
            <a:off x="3373394" y="3139512"/>
            <a:ext cx="2169600" cy="4491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655" name="Google Shape;655;p69"/>
          <p:cNvSpPr txBox="1"/>
          <p:nvPr>
            <p:ph idx="8" type="subTitle"/>
          </p:nvPr>
        </p:nvSpPr>
        <p:spPr>
          <a:xfrm>
            <a:off x="3373394" y="3496547"/>
            <a:ext cx="2169600" cy="885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656" name="Google Shape;656;p69"/>
          <p:cNvPicPr preferRelativeResize="0"/>
          <p:nvPr/>
        </p:nvPicPr>
        <p:blipFill rotWithShape="1">
          <a:blip r:embed="rId4">
            <a:alphaModFix/>
          </a:blip>
          <a:srcRect b="0" l="0" r="0" t="0"/>
          <a:stretch/>
        </p:blipFill>
        <p:spPr>
          <a:xfrm rot="-6180706">
            <a:off x="5385563" y="2105288"/>
            <a:ext cx="2059525" cy="49958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_1">
    <p:spTree>
      <p:nvGrpSpPr>
        <p:cNvPr id="657" name="Shape 657"/>
        <p:cNvGrpSpPr/>
        <p:nvPr/>
      </p:nvGrpSpPr>
      <p:grpSpPr>
        <a:xfrm>
          <a:off x="0" y="0"/>
          <a:ext cx="0" cy="0"/>
          <a:chOff x="0" y="0"/>
          <a:chExt cx="0" cy="0"/>
        </a:xfrm>
      </p:grpSpPr>
      <p:sp>
        <p:nvSpPr>
          <p:cNvPr id="658" name="Google Shape;658;p70"/>
          <p:cNvSpPr txBox="1"/>
          <p:nvPr>
            <p:ph idx="1" type="subTitle"/>
          </p:nvPr>
        </p:nvSpPr>
        <p:spPr>
          <a:xfrm>
            <a:off x="727575" y="2064075"/>
            <a:ext cx="3701100" cy="20259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a:lvl1pPr>
            <a:lvl2pPr lvl="1">
              <a:spcBef>
                <a:spcPts val="0"/>
              </a:spcBef>
              <a:spcAft>
                <a:spcPts val="0"/>
              </a:spcAft>
              <a:buSzPts val="1600"/>
              <a:buChar char="○"/>
              <a:defRPr/>
            </a:lvl2pPr>
            <a:lvl3pPr lvl="2">
              <a:spcBef>
                <a:spcPts val="0"/>
              </a:spcBef>
              <a:spcAft>
                <a:spcPts val="0"/>
              </a:spcAft>
              <a:buSzPts val="1600"/>
              <a:buChar char="■"/>
              <a:defRPr/>
            </a:lvl3pPr>
            <a:lvl4pPr lvl="3">
              <a:spcBef>
                <a:spcPts val="0"/>
              </a:spcBef>
              <a:spcAft>
                <a:spcPts val="0"/>
              </a:spcAft>
              <a:buSzPts val="1600"/>
              <a:buChar char="●"/>
              <a:defRPr/>
            </a:lvl4pPr>
            <a:lvl5pPr lvl="4">
              <a:spcBef>
                <a:spcPts val="0"/>
              </a:spcBef>
              <a:spcAft>
                <a:spcPts val="0"/>
              </a:spcAft>
              <a:buSzPts val="1600"/>
              <a:buChar char="○"/>
              <a:defRPr/>
            </a:lvl5pPr>
            <a:lvl6pPr lvl="5">
              <a:spcBef>
                <a:spcPts val="0"/>
              </a:spcBef>
              <a:spcAft>
                <a:spcPts val="0"/>
              </a:spcAft>
              <a:buSzPts val="1600"/>
              <a:buChar char="■"/>
              <a:defRPr/>
            </a:lvl6pPr>
            <a:lvl7pPr lvl="6">
              <a:spcBef>
                <a:spcPts val="0"/>
              </a:spcBef>
              <a:spcAft>
                <a:spcPts val="0"/>
              </a:spcAft>
              <a:buSzPts val="1600"/>
              <a:buChar char="●"/>
              <a:defRPr/>
            </a:lvl7pPr>
            <a:lvl8pPr lvl="7">
              <a:spcBef>
                <a:spcPts val="0"/>
              </a:spcBef>
              <a:spcAft>
                <a:spcPts val="0"/>
              </a:spcAft>
              <a:buSzPts val="1600"/>
              <a:buChar char="○"/>
              <a:defRPr/>
            </a:lvl8pPr>
            <a:lvl9pPr lvl="8">
              <a:spcBef>
                <a:spcPts val="0"/>
              </a:spcBef>
              <a:spcAft>
                <a:spcPts val="0"/>
              </a:spcAft>
              <a:buSzPts val="1600"/>
              <a:buChar char="■"/>
              <a:defRPr/>
            </a:lvl9pPr>
          </a:lstStyle>
          <a:p/>
        </p:txBody>
      </p:sp>
      <p:sp>
        <p:nvSpPr>
          <p:cNvPr id="659" name="Google Shape;659;p70"/>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60" name="Google Shape;660;p70"/>
          <p:cNvSpPr txBox="1"/>
          <p:nvPr>
            <p:ph idx="2" type="subTitle"/>
          </p:nvPr>
        </p:nvSpPr>
        <p:spPr>
          <a:xfrm>
            <a:off x="4729750" y="2064075"/>
            <a:ext cx="3701100" cy="20259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a:lvl1pPr>
            <a:lvl2pPr lvl="1">
              <a:spcBef>
                <a:spcPts val="0"/>
              </a:spcBef>
              <a:spcAft>
                <a:spcPts val="0"/>
              </a:spcAft>
              <a:buSzPts val="1600"/>
              <a:buChar char="○"/>
              <a:defRPr/>
            </a:lvl2pPr>
            <a:lvl3pPr lvl="2">
              <a:spcBef>
                <a:spcPts val="0"/>
              </a:spcBef>
              <a:spcAft>
                <a:spcPts val="0"/>
              </a:spcAft>
              <a:buSzPts val="1600"/>
              <a:buChar char="■"/>
              <a:defRPr/>
            </a:lvl3pPr>
            <a:lvl4pPr lvl="3">
              <a:spcBef>
                <a:spcPts val="0"/>
              </a:spcBef>
              <a:spcAft>
                <a:spcPts val="0"/>
              </a:spcAft>
              <a:buSzPts val="1600"/>
              <a:buChar char="●"/>
              <a:defRPr/>
            </a:lvl4pPr>
            <a:lvl5pPr lvl="4">
              <a:spcBef>
                <a:spcPts val="0"/>
              </a:spcBef>
              <a:spcAft>
                <a:spcPts val="0"/>
              </a:spcAft>
              <a:buSzPts val="1600"/>
              <a:buChar char="○"/>
              <a:defRPr/>
            </a:lvl5pPr>
            <a:lvl6pPr lvl="5">
              <a:spcBef>
                <a:spcPts val="0"/>
              </a:spcBef>
              <a:spcAft>
                <a:spcPts val="0"/>
              </a:spcAft>
              <a:buSzPts val="1600"/>
              <a:buChar char="■"/>
              <a:defRPr/>
            </a:lvl6pPr>
            <a:lvl7pPr lvl="6">
              <a:spcBef>
                <a:spcPts val="0"/>
              </a:spcBef>
              <a:spcAft>
                <a:spcPts val="0"/>
              </a:spcAft>
              <a:buSzPts val="1600"/>
              <a:buChar char="●"/>
              <a:defRPr/>
            </a:lvl7pPr>
            <a:lvl8pPr lvl="7">
              <a:spcBef>
                <a:spcPts val="0"/>
              </a:spcBef>
              <a:spcAft>
                <a:spcPts val="0"/>
              </a:spcAft>
              <a:buSzPts val="1600"/>
              <a:buChar char="○"/>
              <a:defRPr/>
            </a:lvl8pPr>
            <a:lvl9pPr lvl="8">
              <a:spcBef>
                <a:spcPts val="0"/>
              </a:spcBef>
              <a:spcAft>
                <a:spcPts val="0"/>
              </a:spcAft>
              <a:buSzPts val="1600"/>
              <a:buChar char="■"/>
              <a:defRPr/>
            </a:lvl9pPr>
          </a:lstStyle>
          <a:p/>
        </p:txBody>
      </p:sp>
      <p:pic>
        <p:nvPicPr>
          <p:cNvPr id="661" name="Google Shape;661;p70"/>
          <p:cNvPicPr preferRelativeResize="0"/>
          <p:nvPr/>
        </p:nvPicPr>
        <p:blipFill rotWithShape="1">
          <a:blip r:embed="rId2">
            <a:alphaModFix/>
          </a:blip>
          <a:srcRect b="0" l="0" r="0" t="0"/>
          <a:stretch/>
        </p:blipFill>
        <p:spPr>
          <a:xfrm rot="10800000">
            <a:off x="-698700" y="376250"/>
            <a:ext cx="1812850" cy="1406350"/>
          </a:xfrm>
          <a:prstGeom prst="rect">
            <a:avLst/>
          </a:prstGeom>
          <a:noFill/>
          <a:ln>
            <a:noFill/>
          </a:ln>
        </p:spPr>
      </p:pic>
      <p:pic>
        <p:nvPicPr>
          <p:cNvPr id="662" name="Google Shape;662;p70"/>
          <p:cNvPicPr preferRelativeResize="0"/>
          <p:nvPr/>
        </p:nvPicPr>
        <p:blipFill rotWithShape="1">
          <a:blip r:embed="rId3">
            <a:alphaModFix/>
          </a:blip>
          <a:srcRect b="0" l="0" r="0" t="0"/>
          <a:stretch/>
        </p:blipFill>
        <p:spPr>
          <a:xfrm flipH="1" rot="10800000">
            <a:off x="8093575" y="70425"/>
            <a:ext cx="1209425" cy="1566900"/>
          </a:xfrm>
          <a:prstGeom prst="rect">
            <a:avLst/>
          </a:prstGeom>
          <a:noFill/>
          <a:ln>
            <a:noFill/>
          </a:ln>
        </p:spPr>
      </p:pic>
      <p:pic>
        <p:nvPicPr>
          <p:cNvPr id="663" name="Google Shape;663;p70"/>
          <p:cNvPicPr preferRelativeResize="0"/>
          <p:nvPr/>
        </p:nvPicPr>
        <p:blipFill rotWithShape="1">
          <a:blip r:embed="rId4">
            <a:alphaModFix/>
          </a:blip>
          <a:srcRect b="0" l="0" r="0" t="0"/>
          <a:stretch/>
        </p:blipFill>
        <p:spPr>
          <a:xfrm rot="5400007">
            <a:off x="2889925" y="3276801"/>
            <a:ext cx="1271700" cy="3084848"/>
          </a:xfrm>
          <a:prstGeom prst="rect">
            <a:avLst/>
          </a:prstGeom>
          <a:noFill/>
          <a:ln>
            <a:noFill/>
          </a:ln>
        </p:spPr>
      </p:pic>
      <p:pic>
        <p:nvPicPr>
          <p:cNvPr id="664" name="Google Shape;664;p70"/>
          <p:cNvPicPr preferRelativeResize="0"/>
          <p:nvPr/>
        </p:nvPicPr>
        <p:blipFill rotWithShape="1">
          <a:blip r:embed="rId5">
            <a:alphaModFix/>
          </a:blip>
          <a:srcRect b="0" l="0" r="0" t="0"/>
          <a:stretch/>
        </p:blipFill>
        <p:spPr>
          <a:xfrm rot="-5400008">
            <a:off x="4467345" y="3044473"/>
            <a:ext cx="2002458" cy="455925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1">
    <p:spTree>
      <p:nvGrpSpPr>
        <p:cNvPr id="665" name="Shape 665"/>
        <p:cNvGrpSpPr/>
        <p:nvPr/>
      </p:nvGrpSpPr>
      <p:grpSpPr>
        <a:xfrm>
          <a:off x="0" y="0"/>
          <a:ext cx="0" cy="0"/>
          <a:chOff x="0" y="0"/>
          <a:chExt cx="0" cy="0"/>
        </a:xfrm>
      </p:grpSpPr>
      <p:sp>
        <p:nvSpPr>
          <p:cNvPr id="666" name="Google Shape;666;p71"/>
          <p:cNvSpPr txBox="1"/>
          <p:nvPr>
            <p:ph idx="1" type="subTitle"/>
          </p:nvPr>
        </p:nvSpPr>
        <p:spPr>
          <a:xfrm>
            <a:off x="981375" y="1998708"/>
            <a:ext cx="4061700" cy="19350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a:lvl1pPr>
            <a:lvl2pPr lvl="1">
              <a:spcBef>
                <a:spcPts val="0"/>
              </a:spcBef>
              <a:spcAft>
                <a:spcPts val="0"/>
              </a:spcAft>
              <a:buSzPts val="1600"/>
              <a:buChar char="○"/>
              <a:defRPr/>
            </a:lvl2pPr>
            <a:lvl3pPr lvl="2">
              <a:spcBef>
                <a:spcPts val="0"/>
              </a:spcBef>
              <a:spcAft>
                <a:spcPts val="0"/>
              </a:spcAft>
              <a:buSzPts val="1600"/>
              <a:buChar char="■"/>
              <a:defRPr/>
            </a:lvl3pPr>
            <a:lvl4pPr lvl="3">
              <a:spcBef>
                <a:spcPts val="0"/>
              </a:spcBef>
              <a:spcAft>
                <a:spcPts val="0"/>
              </a:spcAft>
              <a:buSzPts val="1600"/>
              <a:buChar char="●"/>
              <a:defRPr/>
            </a:lvl4pPr>
            <a:lvl5pPr lvl="4">
              <a:spcBef>
                <a:spcPts val="0"/>
              </a:spcBef>
              <a:spcAft>
                <a:spcPts val="0"/>
              </a:spcAft>
              <a:buSzPts val="1600"/>
              <a:buChar char="○"/>
              <a:defRPr/>
            </a:lvl5pPr>
            <a:lvl6pPr lvl="5">
              <a:spcBef>
                <a:spcPts val="0"/>
              </a:spcBef>
              <a:spcAft>
                <a:spcPts val="0"/>
              </a:spcAft>
              <a:buSzPts val="1600"/>
              <a:buChar char="■"/>
              <a:defRPr/>
            </a:lvl6pPr>
            <a:lvl7pPr lvl="6">
              <a:spcBef>
                <a:spcPts val="0"/>
              </a:spcBef>
              <a:spcAft>
                <a:spcPts val="0"/>
              </a:spcAft>
              <a:buSzPts val="1600"/>
              <a:buChar char="●"/>
              <a:defRPr/>
            </a:lvl7pPr>
            <a:lvl8pPr lvl="7">
              <a:spcBef>
                <a:spcPts val="0"/>
              </a:spcBef>
              <a:spcAft>
                <a:spcPts val="0"/>
              </a:spcAft>
              <a:buSzPts val="1600"/>
              <a:buChar char="○"/>
              <a:defRPr/>
            </a:lvl8pPr>
            <a:lvl9pPr lvl="8">
              <a:spcBef>
                <a:spcPts val="0"/>
              </a:spcBef>
              <a:spcAft>
                <a:spcPts val="0"/>
              </a:spcAft>
              <a:buSzPts val="1600"/>
              <a:buChar char="■"/>
              <a:defRPr/>
            </a:lvl9pPr>
          </a:lstStyle>
          <a:p/>
        </p:txBody>
      </p:sp>
      <p:sp>
        <p:nvSpPr>
          <p:cNvPr id="667" name="Google Shape;667;p71"/>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668" name="Google Shape;668;p71"/>
          <p:cNvPicPr preferRelativeResize="0"/>
          <p:nvPr/>
        </p:nvPicPr>
        <p:blipFill rotWithShape="1">
          <a:blip r:embed="rId2">
            <a:alphaModFix/>
          </a:blip>
          <a:srcRect b="0" l="0" r="0" t="0"/>
          <a:stretch/>
        </p:blipFill>
        <p:spPr>
          <a:xfrm rot="3546976">
            <a:off x="-485442" y="-893769"/>
            <a:ext cx="1796434" cy="4090188"/>
          </a:xfrm>
          <a:prstGeom prst="rect">
            <a:avLst/>
          </a:prstGeom>
          <a:noFill/>
          <a:ln>
            <a:noFill/>
          </a:ln>
        </p:spPr>
      </p:pic>
      <p:pic>
        <p:nvPicPr>
          <p:cNvPr id="669" name="Google Shape;669;p71"/>
          <p:cNvPicPr preferRelativeResize="0"/>
          <p:nvPr/>
        </p:nvPicPr>
        <p:blipFill rotWithShape="1">
          <a:blip r:embed="rId3">
            <a:alphaModFix/>
          </a:blip>
          <a:srcRect b="0" l="0" r="0" t="0"/>
          <a:stretch/>
        </p:blipFill>
        <p:spPr>
          <a:xfrm flipH="1" rot="10800000">
            <a:off x="7789500" y="-310000"/>
            <a:ext cx="1572000" cy="2036650"/>
          </a:xfrm>
          <a:prstGeom prst="rect">
            <a:avLst/>
          </a:prstGeom>
          <a:noFill/>
          <a:ln>
            <a:noFill/>
          </a:ln>
        </p:spPr>
      </p:pic>
      <p:pic>
        <p:nvPicPr>
          <p:cNvPr id="670" name="Google Shape;670;p71"/>
          <p:cNvPicPr preferRelativeResize="0"/>
          <p:nvPr/>
        </p:nvPicPr>
        <p:blipFill rotWithShape="1">
          <a:blip r:embed="rId4">
            <a:alphaModFix/>
          </a:blip>
          <a:srcRect b="0" l="0" r="0" t="0"/>
          <a:stretch/>
        </p:blipFill>
        <p:spPr>
          <a:xfrm rot="-5400000">
            <a:off x="2031350" y="3095450"/>
            <a:ext cx="1724400" cy="4182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4" name="Shape 54"/>
        <p:cNvGrpSpPr/>
        <p:nvPr/>
      </p:nvGrpSpPr>
      <p:grpSpPr>
        <a:xfrm>
          <a:off x="0" y="0"/>
          <a:ext cx="0" cy="0"/>
          <a:chOff x="0" y="0"/>
          <a:chExt cx="0" cy="0"/>
        </a:xfrm>
      </p:grpSpPr>
      <p:sp>
        <p:nvSpPr>
          <p:cNvPr id="55" name="Google Shape;55;p8"/>
          <p:cNvSpPr txBox="1"/>
          <p:nvPr>
            <p:ph type="title"/>
          </p:nvPr>
        </p:nvSpPr>
        <p:spPr>
          <a:xfrm>
            <a:off x="2510100" y="1428750"/>
            <a:ext cx="4123800" cy="22860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56" name="Google Shape;56;p8"/>
          <p:cNvPicPr preferRelativeResize="0"/>
          <p:nvPr/>
        </p:nvPicPr>
        <p:blipFill>
          <a:blip r:embed="rId2">
            <a:alphaModFix/>
          </a:blip>
          <a:stretch>
            <a:fillRect/>
          </a:stretch>
        </p:blipFill>
        <p:spPr>
          <a:xfrm rot="5400000">
            <a:off x="4841551" y="-1829283"/>
            <a:ext cx="2386824" cy="4381382"/>
          </a:xfrm>
          <a:prstGeom prst="rect">
            <a:avLst/>
          </a:prstGeom>
          <a:noFill/>
          <a:ln>
            <a:noFill/>
          </a:ln>
        </p:spPr>
      </p:pic>
      <p:pic>
        <p:nvPicPr>
          <p:cNvPr id="57" name="Google Shape;57;p8"/>
          <p:cNvPicPr preferRelativeResize="0"/>
          <p:nvPr/>
        </p:nvPicPr>
        <p:blipFill rotWithShape="1">
          <a:blip r:embed="rId3">
            <a:alphaModFix/>
          </a:blip>
          <a:srcRect b="0" l="0" r="0" t="0"/>
          <a:stretch/>
        </p:blipFill>
        <p:spPr>
          <a:xfrm rot="-665181">
            <a:off x="3700" y="-621650"/>
            <a:ext cx="1924050" cy="4667250"/>
          </a:xfrm>
          <a:prstGeom prst="rect">
            <a:avLst/>
          </a:prstGeom>
          <a:noFill/>
          <a:ln>
            <a:noFill/>
          </a:ln>
        </p:spPr>
      </p:pic>
      <p:pic>
        <p:nvPicPr>
          <p:cNvPr id="58" name="Google Shape;58;p8"/>
          <p:cNvPicPr preferRelativeResize="0"/>
          <p:nvPr/>
        </p:nvPicPr>
        <p:blipFill rotWithShape="1">
          <a:blip r:embed="rId4">
            <a:alphaModFix/>
          </a:blip>
          <a:srcRect b="0" l="0" r="0" t="0"/>
          <a:stretch/>
        </p:blipFill>
        <p:spPr>
          <a:xfrm rot="-1639250">
            <a:off x="563096" y="1270047"/>
            <a:ext cx="2002458" cy="4559255"/>
          </a:xfrm>
          <a:prstGeom prst="rect">
            <a:avLst/>
          </a:prstGeom>
          <a:noFill/>
          <a:ln>
            <a:noFill/>
          </a:ln>
        </p:spPr>
      </p:pic>
      <p:pic>
        <p:nvPicPr>
          <p:cNvPr id="59" name="Google Shape;59;p8"/>
          <p:cNvPicPr preferRelativeResize="0"/>
          <p:nvPr/>
        </p:nvPicPr>
        <p:blipFill rotWithShape="1">
          <a:blip r:embed="rId5">
            <a:alphaModFix/>
          </a:blip>
          <a:srcRect b="0" l="0" r="0" t="0"/>
          <a:stretch/>
        </p:blipFill>
        <p:spPr>
          <a:xfrm rot="1940574">
            <a:off x="7146222" y="3226169"/>
            <a:ext cx="2569104" cy="1474162"/>
          </a:xfrm>
          <a:prstGeom prst="rect">
            <a:avLst/>
          </a:prstGeom>
          <a:noFill/>
          <a:ln>
            <a:noFill/>
          </a:ln>
        </p:spPr>
      </p:pic>
      <p:pic>
        <p:nvPicPr>
          <p:cNvPr id="60" name="Google Shape;60;p8"/>
          <p:cNvPicPr preferRelativeResize="0"/>
          <p:nvPr/>
        </p:nvPicPr>
        <p:blipFill rotWithShape="1">
          <a:blip r:embed="rId6">
            <a:alphaModFix/>
          </a:blip>
          <a:srcRect b="0" l="0" r="0" t="0"/>
          <a:stretch/>
        </p:blipFill>
        <p:spPr>
          <a:xfrm rot="5400000">
            <a:off x="6687250" y="3507625"/>
            <a:ext cx="1393300" cy="134925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9">
    <p:spTree>
      <p:nvGrpSpPr>
        <p:cNvPr id="671" name="Shape 671"/>
        <p:cNvGrpSpPr/>
        <p:nvPr/>
      </p:nvGrpSpPr>
      <p:grpSpPr>
        <a:xfrm>
          <a:off x="0" y="0"/>
          <a:ext cx="0" cy="0"/>
          <a:chOff x="0" y="0"/>
          <a:chExt cx="0" cy="0"/>
        </a:xfrm>
      </p:grpSpPr>
      <p:sp>
        <p:nvSpPr>
          <p:cNvPr id="672" name="Google Shape;672;p72"/>
          <p:cNvSpPr txBox="1"/>
          <p:nvPr>
            <p:ph idx="1" type="subTitle"/>
          </p:nvPr>
        </p:nvSpPr>
        <p:spPr>
          <a:xfrm>
            <a:off x="4029375" y="1998708"/>
            <a:ext cx="4061700" cy="19350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a:lvl1pPr>
            <a:lvl2pPr lvl="1">
              <a:spcBef>
                <a:spcPts val="0"/>
              </a:spcBef>
              <a:spcAft>
                <a:spcPts val="0"/>
              </a:spcAft>
              <a:buSzPts val="1600"/>
              <a:buChar char="○"/>
              <a:defRPr/>
            </a:lvl2pPr>
            <a:lvl3pPr lvl="2">
              <a:spcBef>
                <a:spcPts val="0"/>
              </a:spcBef>
              <a:spcAft>
                <a:spcPts val="0"/>
              </a:spcAft>
              <a:buSzPts val="1600"/>
              <a:buChar char="■"/>
              <a:defRPr/>
            </a:lvl3pPr>
            <a:lvl4pPr lvl="3">
              <a:spcBef>
                <a:spcPts val="0"/>
              </a:spcBef>
              <a:spcAft>
                <a:spcPts val="0"/>
              </a:spcAft>
              <a:buSzPts val="1600"/>
              <a:buChar char="●"/>
              <a:defRPr/>
            </a:lvl4pPr>
            <a:lvl5pPr lvl="4">
              <a:spcBef>
                <a:spcPts val="0"/>
              </a:spcBef>
              <a:spcAft>
                <a:spcPts val="0"/>
              </a:spcAft>
              <a:buSzPts val="1600"/>
              <a:buChar char="○"/>
              <a:defRPr/>
            </a:lvl5pPr>
            <a:lvl6pPr lvl="5">
              <a:spcBef>
                <a:spcPts val="0"/>
              </a:spcBef>
              <a:spcAft>
                <a:spcPts val="0"/>
              </a:spcAft>
              <a:buSzPts val="1600"/>
              <a:buChar char="■"/>
              <a:defRPr/>
            </a:lvl6pPr>
            <a:lvl7pPr lvl="6">
              <a:spcBef>
                <a:spcPts val="0"/>
              </a:spcBef>
              <a:spcAft>
                <a:spcPts val="0"/>
              </a:spcAft>
              <a:buSzPts val="1600"/>
              <a:buChar char="●"/>
              <a:defRPr/>
            </a:lvl7pPr>
            <a:lvl8pPr lvl="7">
              <a:spcBef>
                <a:spcPts val="0"/>
              </a:spcBef>
              <a:spcAft>
                <a:spcPts val="0"/>
              </a:spcAft>
              <a:buSzPts val="1600"/>
              <a:buChar char="○"/>
              <a:defRPr/>
            </a:lvl8pPr>
            <a:lvl9pPr lvl="8">
              <a:spcBef>
                <a:spcPts val="0"/>
              </a:spcBef>
              <a:spcAft>
                <a:spcPts val="0"/>
              </a:spcAft>
              <a:buSzPts val="1600"/>
              <a:buChar char="■"/>
              <a:defRPr/>
            </a:lvl9pPr>
          </a:lstStyle>
          <a:p/>
        </p:txBody>
      </p:sp>
      <p:sp>
        <p:nvSpPr>
          <p:cNvPr id="673" name="Google Shape;673;p72"/>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674" name="Google Shape;674;p72"/>
          <p:cNvPicPr preferRelativeResize="0"/>
          <p:nvPr/>
        </p:nvPicPr>
        <p:blipFill rotWithShape="1">
          <a:blip r:embed="rId2">
            <a:alphaModFix/>
          </a:blip>
          <a:srcRect b="0" l="0" r="0" t="0"/>
          <a:stretch/>
        </p:blipFill>
        <p:spPr>
          <a:xfrm flipH="1" rot="-3546976">
            <a:off x="7847308" y="-893769"/>
            <a:ext cx="1796434" cy="4090188"/>
          </a:xfrm>
          <a:prstGeom prst="rect">
            <a:avLst/>
          </a:prstGeom>
          <a:noFill/>
          <a:ln>
            <a:noFill/>
          </a:ln>
        </p:spPr>
      </p:pic>
      <p:pic>
        <p:nvPicPr>
          <p:cNvPr id="675" name="Google Shape;675;p72"/>
          <p:cNvPicPr preferRelativeResize="0"/>
          <p:nvPr/>
        </p:nvPicPr>
        <p:blipFill rotWithShape="1">
          <a:blip r:embed="rId3">
            <a:alphaModFix/>
          </a:blip>
          <a:srcRect b="0" l="0" r="0" t="0"/>
          <a:stretch/>
        </p:blipFill>
        <p:spPr>
          <a:xfrm rot="10800000">
            <a:off x="-203200" y="-310000"/>
            <a:ext cx="1572000" cy="2036650"/>
          </a:xfrm>
          <a:prstGeom prst="rect">
            <a:avLst/>
          </a:prstGeom>
          <a:noFill/>
          <a:ln>
            <a:noFill/>
          </a:ln>
        </p:spPr>
      </p:pic>
      <p:pic>
        <p:nvPicPr>
          <p:cNvPr id="676" name="Google Shape;676;p72"/>
          <p:cNvPicPr preferRelativeResize="0"/>
          <p:nvPr/>
        </p:nvPicPr>
        <p:blipFill rotWithShape="1">
          <a:blip r:embed="rId4">
            <a:alphaModFix/>
          </a:blip>
          <a:srcRect b="0" l="0" r="0" t="0"/>
          <a:stretch/>
        </p:blipFill>
        <p:spPr>
          <a:xfrm rot="-5400000">
            <a:off x="5650100" y="3034450"/>
            <a:ext cx="1724400" cy="41829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677" name="Shape 677"/>
        <p:cNvGrpSpPr/>
        <p:nvPr/>
      </p:nvGrpSpPr>
      <p:grpSpPr>
        <a:xfrm>
          <a:off x="0" y="0"/>
          <a:ext cx="0" cy="0"/>
          <a:chOff x="0" y="0"/>
          <a:chExt cx="0" cy="0"/>
        </a:xfrm>
      </p:grpSpPr>
      <p:sp>
        <p:nvSpPr>
          <p:cNvPr id="678" name="Google Shape;678;p73"/>
          <p:cNvSpPr txBox="1"/>
          <p:nvPr>
            <p:ph type="title"/>
          </p:nvPr>
        </p:nvSpPr>
        <p:spPr>
          <a:xfrm>
            <a:off x="909400" y="2363522"/>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9" name="Google Shape;679;p73"/>
          <p:cNvSpPr txBox="1"/>
          <p:nvPr>
            <p:ph idx="1" type="subTitle"/>
          </p:nvPr>
        </p:nvSpPr>
        <p:spPr>
          <a:xfrm>
            <a:off x="909400" y="2720558"/>
            <a:ext cx="2169600" cy="885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80" name="Google Shape;680;p73"/>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1" name="Google Shape;681;p73"/>
          <p:cNvSpPr txBox="1"/>
          <p:nvPr>
            <p:ph idx="3" type="title"/>
          </p:nvPr>
        </p:nvSpPr>
        <p:spPr>
          <a:xfrm>
            <a:off x="3487100" y="2363522"/>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82" name="Google Shape;682;p73"/>
          <p:cNvSpPr txBox="1"/>
          <p:nvPr>
            <p:ph idx="4" type="subTitle"/>
          </p:nvPr>
        </p:nvSpPr>
        <p:spPr>
          <a:xfrm>
            <a:off x="3487100" y="2720558"/>
            <a:ext cx="2169600" cy="885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83" name="Google Shape;683;p73"/>
          <p:cNvSpPr txBox="1"/>
          <p:nvPr>
            <p:ph idx="5" type="title"/>
          </p:nvPr>
        </p:nvSpPr>
        <p:spPr>
          <a:xfrm>
            <a:off x="6064800" y="2363522"/>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84" name="Google Shape;684;p73"/>
          <p:cNvSpPr txBox="1"/>
          <p:nvPr>
            <p:ph idx="6" type="subTitle"/>
          </p:nvPr>
        </p:nvSpPr>
        <p:spPr>
          <a:xfrm>
            <a:off x="6064801" y="2720558"/>
            <a:ext cx="2169600" cy="885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685" name="Google Shape;685;p73"/>
          <p:cNvPicPr preferRelativeResize="0"/>
          <p:nvPr/>
        </p:nvPicPr>
        <p:blipFill rotWithShape="1">
          <a:blip r:embed="rId2">
            <a:alphaModFix/>
          </a:blip>
          <a:srcRect b="0" l="0" r="0" t="0"/>
          <a:stretch/>
        </p:blipFill>
        <p:spPr>
          <a:xfrm rot="3546976">
            <a:off x="-485442" y="-893769"/>
            <a:ext cx="1796434" cy="4090188"/>
          </a:xfrm>
          <a:prstGeom prst="rect">
            <a:avLst/>
          </a:prstGeom>
          <a:noFill/>
          <a:ln>
            <a:noFill/>
          </a:ln>
        </p:spPr>
      </p:pic>
      <p:pic>
        <p:nvPicPr>
          <p:cNvPr id="686" name="Google Shape;686;p73"/>
          <p:cNvPicPr preferRelativeResize="0"/>
          <p:nvPr/>
        </p:nvPicPr>
        <p:blipFill rotWithShape="1">
          <a:blip r:embed="rId3">
            <a:alphaModFix/>
          </a:blip>
          <a:srcRect b="0" l="0" r="0" t="0"/>
          <a:stretch/>
        </p:blipFill>
        <p:spPr>
          <a:xfrm flipH="1" rot="10800000">
            <a:off x="7789500" y="-310000"/>
            <a:ext cx="1572000" cy="2036650"/>
          </a:xfrm>
          <a:prstGeom prst="rect">
            <a:avLst/>
          </a:prstGeom>
          <a:noFill/>
          <a:ln>
            <a:noFill/>
          </a:ln>
        </p:spPr>
      </p:pic>
      <p:pic>
        <p:nvPicPr>
          <p:cNvPr id="687" name="Google Shape;687;p73"/>
          <p:cNvPicPr preferRelativeResize="0"/>
          <p:nvPr/>
        </p:nvPicPr>
        <p:blipFill rotWithShape="1">
          <a:blip r:embed="rId4">
            <a:alphaModFix/>
          </a:blip>
          <a:srcRect b="0" l="0" r="0" t="0"/>
          <a:stretch/>
        </p:blipFill>
        <p:spPr>
          <a:xfrm rot="-5400000">
            <a:off x="2031350" y="3095450"/>
            <a:ext cx="1724400" cy="41829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8">
    <p:spTree>
      <p:nvGrpSpPr>
        <p:cNvPr id="688" name="Shape 688"/>
        <p:cNvGrpSpPr/>
        <p:nvPr/>
      </p:nvGrpSpPr>
      <p:grpSpPr>
        <a:xfrm>
          <a:off x="0" y="0"/>
          <a:ext cx="0" cy="0"/>
          <a:chOff x="0" y="0"/>
          <a:chExt cx="0" cy="0"/>
        </a:xfrm>
      </p:grpSpPr>
      <p:sp>
        <p:nvSpPr>
          <p:cNvPr id="689" name="Google Shape;689;p74"/>
          <p:cNvSpPr txBox="1"/>
          <p:nvPr>
            <p:ph type="title"/>
          </p:nvPr>
        </p:nvSpPr>
        <p:spPr>
          <a:xfrm>
            <a:off x="2198350" y="2233731"/>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90" name="Google Shape;690;p74"/>
          <p:cNvSpPr txBox="1"/>
          <p:nvPr>
            <p:ph idx="1" type="subTitle"/>
          </p:nvPr>
        </p:nvSpPr>
        <p:spPr>
          <a:xfrm>
            <a:off x="2198350" y="2590767"/>
            <a:ext cx="2169600" cy="885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91" name="Google Shape;691;p74"/>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2" name="Google Shape;692;p74"/>
          <p:cNvSpPr txBox="1"/>
          <p:nvPr>
            <p:ph idx="3" type="title"/>
          </p:nvPr>
        </p:nvSpPr>
        <p:spPr>
          <a:xfrm>
            <a:off x="4776050" y="2233731"/>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93" name="Google Shape;693;p74"/>
          <p:cNvSpPr txBox="1"/>
          <p:nvPr>
            <p:ph idx="4" type="subTitle"/>
          </p:nvPr>
        </p:nvSpPr>
        <p:spPr>
          <a:xfrm>
            <a:off x="4776050" y="2590767"/>
            <a:ext cx="2169600" cy="885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694" name="Google Shape;694;p74"/>
          <p:cNvPicPr preferRelativeResize="0"/>
          <p:nvPr/>
        </p:nvPicPr>
        <p:blipFill rotWithShape="1">
          <a:blip r:embed="rId2">
            <a:alphaModFix/>
          </a:blip>
          <a:srcRect b="0" l="0" r="0" t="0"/>
          <a:stretch/>
        </p:blipFill>
        <p:spPr>
          <a:xfrm rot="3546976">
            <a:off x="-485442" y="-893769"/>
            <a:ext cx="1796434" cy="4090188"/>
          </a:xfrm>
          <a:prstGeom prst="rect">
            <a:avLst/>
          </a:prstGeom>
          <a:noFill/>
          <a:ln>
            <a:noFill/>
          </a:ln>
        </p:spPr>
      </p:pic>
      <p:pic>
        <p:nvPicPr>
          <p:cNvPr id="695" name="Google Shape;695;p74"/>
          <p:cNvPicPr preferRelativeResize="0"/>
          <p:nvPr/>
        </p:nvPicPr>
        <p:blipFill rotWithShape="1">
          <a:blip r:embed="rId3">
            <a:alphaModFix/>
          </a:blip>
          <a:srcRect b="0" l="0" r="0" t="0"/>
          <a:stretch/>
        </p:blipFill>
        <p:spPr>
          <a:xfrm rot="5400000">
            <a:off x="3365525" y="4494600"/>
            <a:ext cx="1393300" cy="1349250"/>
          </a:xfrm>
          <a:prstGeom prst="rect">
            <a:avLst/>
          </a:prstGeom>
          <a:noFill/>
          <a:ln>
            <a:noFill/>
          </a:ln>
        </p:spPr>
      </p:pic>
      <p:pic>
        <p:nvPicPr>
          <p:cNvPr id="696" name="Google Shape;696;p74"/>
          <p:cNvPicPr preferRelativeResize="0"/>
          <p:nvPr/>
        </p:nvPicPr>
        <p:blipFill>
          <a:blip r:embed="rId4">
            <a:alphaModFix/>
          </a:blip>
          <a:stretch>
            <a:fillRect/>
          </a:stretch>
        </p:blipFill>
        <p:spPr>
          <a:xfrm rot="-5400000">
            <a:off x="7742762" y="3134200"/>
            <a:ext cx="1659025" cy="1532125"/>
          </a:xfrm>
          <a:prstGeom prst="rect">
            <a:avLst/>
          </a:prstGeom>
          <a:noFill/>
          <a:ln>
            <a:noFill/>
          </a:ln>
        </p:spPr>
      </p:pic>
      <p:pic>
        <p:nvPicPr>
          <p:cNvPr id="697" name="Google Shape;697;p74"/>
          <p:cNvPicPr preferRelativeResize="0"/>
          <p:nvPr/>
        </p:nvPicPr>
        <p:blipFill rotWithShape="1">
          <a:blip r:embed="rId5">
            <a:alphaModFix/>
          </a:blip>
          <a:srcRect b="0" l="0" r="0" t="0"/>
          <a:stretch/>
        </p:blipFill>
        <p:spPr>
          <a:xfrm rot="-8611223">
            <a:off x="2644600" y="4491875"/>
            <a:ext cx="2835150" cy="2032750"/>
          </a:xfrm>
          <a:prstGeom prst="rect">
            <a:avLst/>
          </a:prstGeom>
          <a:noFill/>
          <a:ln>
            <a:noFill/>
          </a:ln>
        </p:spPr>
      </p:pic>
      <p:pic>
        <p:nvPicPr>
          <p:cNvPr id="698" name="Google Shape;698;p74"/>
          <p:cNvPicPr preferRelativeResize="0"/>
          <p:nvPr/>
        </p:nvPicPr>
        <p:blipFill rotWithShape="1">
          <a:blip r:embed="rId2">
            <a:alphaModFix/>
          </a:blip>
          <a:srcRect b="0" l="0" r="0" t="0"/>
          <a:stretch/>
        </p:blipFill>
        <p:spPr>
          <a:xfrm rot="-5400008">
            <a:off x="7571045" y="-1740127"/>
            <a:ext cx="2002458" cy="4559254"/>
          </a:xfrm>
          <a:prstGeom prst="rect">
            <a:avLst/>
          </a:prstGeom>
          <a:noFill/>
          <a:ln>
            <a:noFill/>
          </a:ln>
        </p:spPr>
      </p:pic>
      <p:pic>
        <p:nvPicPr>
          <p:cNvPr id="699" name="Google Shape;699;p74"/>
          <p:cNvPicPr preferRelativeResize="0"/>
          <p:nvPr/>
        </p:nvPicPr>
        <p:blipFill>
          <a:blip r:embed="rId4">
            <a:alphaModFix/>
          </a:blip>
          <a:stretch>
            <a:fillRect/>
          </a:stretch>
        </p:blipFill>
        <p:spPr>
          <a:xfrm flipH="1" rot="5400000">
            <a:off x="-309963" y="3134200"/>
            <a:ext cx="1659025" cy="153212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0">
    <p:spTree>
      <p:nvGrpSpPr>
        <p:cNvPr id="700" name="Shape 700"/>
        <p:cNvGrpSpPr/>
        <p:nvPr/>
      </p:nvGrpSpPr>
      <p:grpSpPr>
        <a:xfrm>
          <a:off x="0" y="0"/>
          <a:ext cx="0" cy="0"/>
          <a:chOff x="0" y="0"/>
          <a:chExt cx="0" cy="0"/>
        </a:xfrm>
      </p:grpSpPr>
      <p:sp>
        <p:nvSpPr>
          <p:cNvPr id="701" name="Google Shape;701;p75"/>
          <p:cNvSpPr txBox="1"/>
          <p:nvPr>
            <p:ph type="title"/>
          </p:nvPr>
        </p:nvSpPr>
        <p:spPr>
          <a:xfrm>
            <a:off x="2198350" y="2668322"/>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02" name="Google Shape;702;p75"/>
          <p:cNvSpPr txBox="1"/>
          <p:nvPr>
            <p:ph idx="1" type="subTitle"/>
          </p:nvPr>
        </p:nvSpPr>
        <p:spPr>
          <a:xfrm>
            <a:off x="2198350" y="3025358"/>
            <a:ext cx="2169600" cy="885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03" name="Google Shape;703;p75"/>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04" name="Google Shape;704;p75"/>
          <p:cNvSpPr txBox="1"/>
          <p:nvPr>
            <p:ph idx="3" type="title"/>
          </p:nvPr>
        </p:nvSpPr>
        <p:spPr>
          <a:xfrm>
            <a:off x="4776050" y="2668322"/>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05" name="Google Shape;705;p75"/>
          <p:cNvSpPr txBox="1"/>
          <p:nvPr>
            <p:ph idx="4" type="subTitle"/>
          </p:nvPr>
        </p:nvSpPr>
        <p:spPr>
          <a:xfrm>
            <a:off x="4776050" y="3025358"/>
            <a:ext cx="2169600" cy="885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706" name="Google Shape;706;p75"/>
          <p:cNvPicPr preferRelativeResize="0"/>
          <p:nvPr/>
        </p:nvPicPr>
        <p:blipFill rotWithShape="1">
          <a:blip r:embed="rId2">
            <a:alphaModFix/>
          </a:blip>
          <a:srcRect b="0" l="0" r="0" t="0"/>
          <a:stretch/>
        </p:blipFill>
        <p:spPr>
          <a:xfrm rot="3546976">
            <a:off x="-485442" y="-893769"/>
            <a:ext cx="1796434" cy="4090188"/>
          </a:xfrm>
          <a:prstGeom prst="rect">
            <a:avLst/>
          </a:prstGeom>
          <a:noFill/>
          <a:ln>
            <a:noFill/>
          </a:ln>
        </p:spPr>
      </p:pic>
      <p:pic>
        <p:nvPicPr>
          <p:cNvPr id="707" name="Google Shape;707;p75"/>
          <p:cNvPicPr preferRelativeResize="0"/>
          <p:nvPr/>
        </p:nvPicPr>
        <p:blipFill rotWithShape="1">
          <a:blip r:embed="rId3">
            <a:alphaModFix/>
          </a:blip>
          <a:srcRect b="0" l="0" r="0" t="0"/>
          <a:stretch/>
        </p:blipFill>
        <p:spPr>
          <a:xfrm rot="5400000">
            <a:off x="3365525" y="4494600"/>
            <a:ext cx="1393300" cy="1349250"/>
          </a:xfrm>
          <a:prstGeom prst="rect">
            <a:avLst/>
          </a:prstGeom>
          <a:noFill/>
          <a:ln>
            <a:noFill/>
          </a:ln>
        </p:spPr>
      </p:pic>
      <p:pic>
        <p:nvPicPr>
          <p:cNvPr id="708" name="Google Shape;708;p75"/>
          <p:cNvPicPr preferRelativeResize="0"/>
          <p:nvPr/>
        </p:nvPicPr>
        <p:blipFill>
          <a:blip r:embed="rId4">
            <a:alphaModFix/>
          </a:blip>
          <a:stretch>
            <a:fillRect/>
          </a:stretch>
        </p:blipFill>
        <p:spPr>
          <a:xfrm rot="-5400000">
            <a:off x="8218200" y="3327325"/>
            <a:ext cx="1659025" cy="1532125"/>
          </a:xfrm>
          <a:prstGeom prst="rect">
            <a:avLst/>
          </a:prstGeom>
          <a:noFill/>
          <a:ln>
            <a:noFill/>
          </a:ln>
        </p:spPr>
      </p:pic>
      <p:pic>
        <p:nvPicPr>
          <p:cNvPr id="709" name="Google Shape;709;p75"/>
          <p:cNvPicPr preferRelativeResize="0"/>
          <p:nvPr/>
        </p:nvPicPr>
        <p:blipFill rotWithShape="1">
          <a:blip r:embed="rId5">
            <a:alphaModFix/>
          </a:blip>
          <a:srcRect b="0" l="0" r="0" t="0"/>
          <a:stretch/>
        </p:blipFill>
        <p:spPr>
          <a:xfrm rot="-8611223">
            <a:off x="2644600" y="4491875"/>
            <a:ext cx="2835150" cy="2032750"/>
          </a:xfrm>
          <a:prstGeom prst="rect">
            <a:avLst/>
          </a:prstGeom>
          <a:noFill/>
          <a:ln>
            <a:noFill/>
          </a:ln>
        </p:spPr>
      </p:pic>
      <p:pic>
        <p:nvPicPr>
          <p:cNvPr id="710" name="Google Shape;710;p75"/>
          <p:cNvPicPr preferRelativeResize="0"/>
          <p:nvPr/>
        </p:nvPicPr>
        <p:blipFill rotWithShape="1">
          <a:blip r:embed="rId2">
            <a:alphaModFix/>
          </a:blip>
          <a:srcRect b="0" l="0" r="0" t="0"/>
          <a:stretch/>
        </p:blipFill>
        <p:spPr>
          <a:xfrm rot="-5400008">
            <a:off x="7571045" y="-1740127"/>
            <a:ext cx="2002458" cy="4559254"/>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711" name="Shape 711"/>
        <p:cNvGrpSpPr/>
        <p:nvPr/>
      </p:nvGrpSpPr>
      <p:grpSpPr>
        <a:xfrm>
          <a:off x="0" y="0"/>
          <a:ext cx="0" cy="0"/>
          <a:chOff x="0" y="0"/>
          <a:chExt cx="0" cy="0"/>
        </a:xfrm>
      </p:grpSpPr>
      <p:pic>
        <p:nvPicPr>
          <p:cNvPr id="712" name="Google Shape;712;p76"/>
          <p:cNvPicPr preferRelativeResize="0"/>
          <p:nvPr/>
        </p:nvPicPr>
        <p:blipFill rotWithShape="1">
          <a:blip r:embed="rId2">
            <a:alphaModFix/>
          </a:blip>
          <a:srcRect b="0" l="0" r="0" t="0"/>
          <a:stretch/>
        </p:blipFill>
        <p:spPr>
          <a:xfrm rot="10800000">
            <a:off x="-698700" y="376250"/>
            <a:ext cx="1812850" cy="1406350"/>
          </a:xfrm>
          <a:prstGeom prst="rect">
            <a:avLst/>
          </a:prstGeom>
          <a:noFill/>
          <a:ln>
            <a:noFill/>
          </a:ln>
        </p:spPr>
      </p:pic>
      <p:pic>
        <p:nvPicPr>
          <p:cNvPr id="713" name="Google Shape;713;p76"/>
          <p:cNvPicPr preferRelativeResize="0"/>
          <p:nvPr/>
        </p:nvPicPr>
        <p:blipFill rotWithShape="1">
          <a:blip r:embed="rId3">
            <a:alphaModFix/>
          </a:blip>
          <a:srcRect b="0" l="0" r="0" t="0"/>
          <a:stretch/>
        </p:blipFill>
        <p:spPr>
          <a:xfrm flipH="1" rot="10800000">
            <a:off x="8093575" y="70425"/>
            <a:ext cx="1209425" cy="1566900"/>
          </a:xfrm>
          <a:prstGeom prst="rect">
            <a:avLst/>
          </a:prstGeom>
          <a:noFill/>
          <a:ln>
            <a:noFill/>
          </a:ln>
        </p:spPr>
      </p:pic>
      <p:pic>
        <p:nvPicPr>
          <p:cNvPr id="714" name="Google Shape;714;p76"/>
          <p:cNvPicPr preferRelativeResize="0"/>
          <p:nvPr/>
        </p:nvPicPr>
        <p:blipFill rotWithShape="1">
          <a:blip r:embed="rId4">
            <a:alphaModFix/>
          </a:blip>
          <a:srcRect b="0" l="0" r="0" t="0"/>
          <a:stretch/>
        </p:blipFill>
        <p:spPr>
          <a:xfrm rot="6202858">
            <a:off x="3893650" y="3376778"/>
            <a:ext cx="1271700" cy="3084848"/>
          </a:xfrm>
          <a:prstGeom prst="rect">
            <a:avLst/>
          </a:prstGeom>
          <a:noFill/>
          <a:ln>
            <a:noFill/>
          </a:ln>
        </p:spPr>
      </p:pic>
      <p:pic>
        <p:nvPicPr>
          <p:cNvPr id="715" name="Google Shape;715;p76"/>
          <p:cNvPicPr preferRelativeResize="0"/>
          <p:nvPr/>
        </p:nvPicPr>
        <p:blipFill rotWithShape="1">
          <a:blip r:embed="rId5">
            <a:alphaModFix/>
          </a:blip>
          <a:srcRect b="0" l="0" r="0" t="0"/>
          <a:stretch/>
        </p:blipFill>
        <p:spPr>
          <a:xfrm rot="-4597155">
            <a:off x="5301490" y="3580353"/>
            <a:ext cx="2002458" cy="4559254"/>
          </a:xfrm>
          <a:prstGeom prst="rect">
            <a:avLst/>
          </a:prstGeom>
          <a:noFill/>
          <a:ln>
            <a:noFill/>
          </a:ln>
        </p:spPr>
      </p:pic>
      <p:sp>
        <p:nvSpPr>
          <p:cNvPr id="716" name="Google Shape;716;p7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2">
    <p:spTree>
      <p:nvGrpSpPr>
        <p:cNvPr id="717" name="Shape 717"/>
        <p:cNvGrpSpPr/>
        <p:nvPr/>
      </p:nvGrpSpPr>
      <p:grpSpPr>
        <a:xfrm>
          <a:off x="0" y="0"/>
          <a:ext cx="0" cy="0"/>
          <a:chOff x="0" y="0"/>
          <a:chExt cx="0" cy="0"/>
        </a:xfrm>
      </p:grpSpPr>
      <p:pic>
        <p:nvPicPr>
          <p:cNvPr id="718" name="Google Shape;718;p77"/>
          <p:cNvPicPr preferRelativeResize="0"/>
          <p:nvPr/>
        </p:nvPicPr>
        <p:blipFill rotWithShape="1">
          <a:blip r:embed="rId2">
            <a:alphaModFix/>
          </a:blip>
          <a:srcRect b="0" l="0" r="0" t="0"/>
          <a:stretch/>
        </p:blipFill>
        <p:spPr>
          <a:xfrm rot="4734819">
            <a:off x="6034912" y="1086136"/>
            <a:ext cx="1924050" cy="4667250"/>
          </a:xfrm>
          <a:prstGeom prst="rect">
            <a:avLst/>
          </a:prstGeom>
          <a:noFill/>
          <a:ln>
            <a:noFill/>
          </a:ln>
        </p:spPr>
      </p:pic>
      <p:pic>
        <p:nvPicPr>
          <p:cNvPr id="719" name="Google Shape;719;p77"/>
          <p:cNvPicPr preferRelativeResize="0"/>
          <p:nvPr/>
        </p:nvPicPr>
        <p:blipFill rotWithShape="1">
          <a:blip r:embed="rId3">
            <a:alphaModFix/>
          </a:blip>
          <a:srcRect b="0" l="0" r="0" t="0"/>
          <a:stretch/>
        </p:blipFill>
        <p:spPr>
          <a:xfrm rot="3760750">
            <a:off x="3687884" y="2197658"/>
            <a:ext cx="2002458" cy="4559255"/>
          </a:xfrm>
          <a:prstGeom prst="rect">
            <a:avLst/>
          </a:prstGeom>
          <a:noFill/>
          <a:ln>
            <a:noFill/>
          </a:ln>
        </p:spPr>
      </p:pic>
      <p:pic>
        <p:nvPicPr>
          <p:cNvPr id="720" name="Google Shape;720;p77"/>
          <p:cNvPicPr preferRelativeResize="0"/>
          <p:nvPr/>
        </p:nvPicPr>
        <p:blipFill>
          <a:blip r:embed="rId4">
            <a:alphaModFix/>
          </a:blip>
          <a:stretch>
            <a:fillRect/>
          </a:stretch>
        </p:blipFill>
        <p:spPr>
          <a:xfrm>
            <a:off x="7399112" y="4252310"/>
            <a:ext cx="1840875" cy="1700025"/>
          </a:xfrm>
          <a:prstGeom prst="rect">
            <a:avLst/>
          </a:prstGeom>
          <a:noFill/>
          <a:ln>
            <a:noFill/>
          </a:ln>
        </p:spPr>
      </p:pic>
      <p:pic>
        <p:nvPicPr>
          <p:cNvPr id="721" name="Google Shape;721;p77"/>
          <p:cNvPicPr preferRelativeResize="0"/>
          <p:nvPr/>
        </p:nvPicPr>
        <p:blipFill rotWithShape="1">
          <a:blip r:embed="rId5">
            <a:alphaModFix/>
          </a:blip>
          <a:srcRect b="0" l="0" r="0" t="0"/>
          <a:stretch/>
        </p:blipFill>
        <p:spPr>
          <a:xfrm flipH="1" rot="5400000">
            <a:off x="7092837" y="4248586"/>
            <a:ext cx="1572000" cy="2036650"/>
          </a:xfrm>
          <a:prstGeom prst="rect">
            <a:avLst/>
          </a:prstGeom>
          <a:noFill/>
          <a:ln>
            <a:noFill/>
          </a:ln>
        </p:spPr>
      </p:pic>
      <p:pic>
        <p:nvPicPr>
          <p:cNvPr id="722" name="Google Shape;722;p77"/>
          <p:cNvPicPr preferRelativeResize="0"/>
          <p:nvPr/>
        </p:nvPicPr>
        <p:blipFill rotWithShape="1">
          <a:blip r:embed="rId6">
            <a:alphaModFix/>
          </a:blip>
          <a:srcRect b="0" l="0" r="0" t="0"/>
          <a:stretch/>
        </p:blipFill>
        <p:spPr>
          <a:xfrm rot="-8688291">
            <a:off x="2466517" y="4229545"/>
            <a:ext cx="2504350" cy="1437030"/>
          </a:xfrm>
          <a:prstGeom prst="rect">
            <a:avLst/>
          </a:prstGeom>
          <a:noFill/>
          <a:ln>
            <a:noFill/>
          </a:ln>
        </p:spPr>
      </p:pic>
      <p:pic>
        <p:nvPicPr>
          <p:cNvPr id="723" name="Google Shape;723;p77"/>
          <p:cNvPicPr preferRelativeResize="0"/>
          <p:nvPr/>
        </p:nvPicPr>
        <p:blipFill rotWithShape="1">
          <a:blip r:embed="rId7">
            <a:alphaModFix/>
          </a:blip>
          <a:srcRect b="0" l="0" r="0" t="0"/>
          <a:stretch/>
        </p:blipFill>
        <p:spPr>
          <a:xfrm rot="9911836">
            <a:off x="4981222" y="5002136"/>
            <a:ext cx="1697478" cy="1643807"/>
          </a:xfrm>
          <a:prstGeom prst="rect">
            <a:avLst/>
          </a:prstGeom>
          <a:noFill/>
          <a:ln>
            <a:noFill/>
          </a:ln>
        </p:spPr>
      </p:pic>
      <p:pic>
        <p:nvPicPr>
          <p:cNvPr id="724" name="Google Shape;724;p77"/>
          <p:cNvPicPr preferRelativeResize="0"/>
          <p:nvPr/>
        </p:nvPicPr>
        <p:blipFill rotWithShape="1">
          <a:blip r:embed="rId3">
            <a:alphaModFix/>
          </a:blip>
          <a:srcRect b="0" l="0" r="0" t="0"/>
          <a:stretch/>
        </p:blipFill>
        <p:spPr>
          <a:xfrm rot="3760750">
            <a:off x="6283059" y="2987283"/>
            <a:ext cx="2002458" cy="4559255"/>
          </a:xfrm>
          <a:prstGeom prst="rect">
            <a:avLst/>
          </a:prstGeom>
          <a:noFill/>
          <a:ln>
            <a:noFill/>
          </a:ln>
        </p:spPr>
      </p:pic>
      <p:pic>
        <p:nvPicPr>
          <p:cNvPr id="725" name="Google Shape;725;p77"/>
          <p:cNvPicPr preferRelativeResize="0"/>
          <p:nvPr/>
        </p:nvPicPr>
        <p:blipFill rotWithShape="1">
          <a:blip r:embed="rId5">
            <a:alphaModFix/>
          </a:blip>
          <a:srcRect b="0" l="0" r="0" t="0"/>
          <a:stretch/>
        </p:blipFill>
        <p:spPr>
          <a:xfrm rot="5400000">
            <a:off x="3351762" y="2236811"/>
            <a:ext cx="1572000" cy="2036650"/>
          </a:xfrm>
          <a:prstGeom prst="rect">
            <a:avLst/>
          </a:prstGeom>
          <a:noFill/>
          <a:ln>
            <a:noFill/>
          </a:ln>
        </p:spPr>
      </p:pic>
      <p:pic>
        <p:nvPicPr>
          <p:cNvPr id="726" name="Google Shape;726;p77"/>
          <p:cNvPicPr preferRelativeResize="0"/>
          <p:nvPr/>
        </p:nvPicPr>
        <p:blipFill>
          <a:blip r:embed="rId8">
            <a:alphaModFix/>
          </a:blip>
          <a:stretch>
            <a:fillRect/>
          </a:stretch>
        </p:blipFill>
        <p:spPr>
          <a:xfrm rot="3900296">
            <a:off x="6369868" y="683844"/>
            <a:ext cx="2386824" cy="4381380"/>
          </a:xfrm>
          <a:prstGeom prst="rect">
            <a:avLst/>
          </a:prstGeom>
          <a:noFill/>
          <a:ln>
            <a:noFill/>
          </a:ln>
        </p:spPr>
      </p:pic>
      <p:sp>
        <p:nvSpPr>
          <p:cNvPr id="727" name="Google Shape;727;p77"/>
          <p:cNvSpPr txBox="1"/>
          <p:nvPr>
            <p:ph type="title"/>
          </p:nvPr>
        </p:nvSpPr>
        <p:spPr>
          <a:xfrm flipH="1">
            <a:off x="1117500" y="838200"/>
            <a:ext cx="6909000" cy="11586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728" name="Google Shape;728;p77"/>
          <p:cNvPicPr preferRelativeResize="0"/>
          <p:nvPr/>
        </p:nvPicPr>
        <p:blipFill rotWithShape="1">
          <a:blip r:embed="rId2">
            <a:alphaModFix/>
          </a:blip>
          <a:srcRect b="0" l="0" r="0" t="0"/>
          <a:stretch/>
        </p:blipFill>
        <p:spPr>
          <a:xfrm rot="4734819">
            <a:off x="-861188" y="1086136"/>
            <a:ext cx="1924050" cy="4667250"/>
          </a:xfrm>
          <a:prstGeom prst="rect">
            <a:avLst/>
          </a:prstGeom>
          <a:noFill/>
          <a:ln>
            <a:noFill/>
          </a:ln>
        </p:spPr>
      </p:pic>
      <p:pic>
        <p:nvPicPr>
          <p:cNvPr id="729" name="Google Shape;729;p77"/>
          <p:cNvPicPr preferRelativeResize="0"/>
          <p:nvPr/>
        </p:nvPicPr>
        <p:blipFill>
          <a:blip r:embed="rId4">
            <a:alphaModFix/>
          </a:blip>
          <a:stretch>
            <a:fillRect/>
          </a:stretch>
        </p:blipFill>
        <p:spPr>
          <a:xfrm>
            <a:off x="503012" y="4252310"/>
            <a:ext cx="1840875" cy="1700025"/>
          </a:xfrm>
          <a:prstGeom prst="rect">
            <a:avLst/>
          </a:prstGeom>
          <a:noFill/>
          <a:ln>
            <a:noFill/>
          </a:ln>
        </p:spPr>
      </p:pic>
      <p:pic>
        <p:nvPicPr>
          <p:cNvPr id="730" name="Google Shape;730;p77"/>
          <p:cNvPicPr preferRelativeResize="0"/>
          <p:nvPr/>
        </p:nvPicPr>
        <p:blipFill rotWithShape="1">
          <a:blip r:embed="rId5">
            <a:alphaModFix/>
          </a:blip>
          <a:srcRect b="0" l="0" r="0" t="0"/>
          <a:stretch/>
        </p:blipFill>
        <p:spPr>
          <a:xfrm flipH="1" rot="5400000">
            <a:off x="196737" y="4248586"/>
            <a:ext cx="1572000" cy="2036650"/>
          </a:xfrm>
          <a:prstGeom prst="rect">
            <a:avLst/>
          </a:prstGeom>
          <a:noFill/>
          <a:ln>
            <a:noFill/>
          </a:ln>
        </p:spPr>
      </p:pic>
      <p:pic>
        <p:nvPicPr>
          <p:cNvPr id="731" name="Google Shape;731;p77"/>
          <p:cNvPicPr preferRelativeResize="0"/>
          <p:nvPr/>
        </p:nvPicPr>
        <p:blipFill rotWithShape="1">
          <a:blip r:embed="rId3">
            <a:alphaModFix/>
          </a:blip>
          <a:srcRect b="0" l="0" r="0" t="0"/>
          <a:stretch/>
        </p:blipFill>
        <p:spPr>
          <a:xfrm rot="3760750">
            <a:off x="-1204804" y="1537658"/>
            <a:ext cx="2002458" cy="455925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
    <p:spTree>
      <p:nvGrpSpPr>
        <p:cNvPr id="732" name="Shape 732"/>
        <p:cNvGrpSpPr/>
        <p:nvPr/>
      </p:nvGrpSpPr>
      <p:grpSpPr>
        <a:xfrm>
          <a:off x="0" y="0"/>
          <a:ext cx="0" cy="0"/>
          <a:chOff x="0" y="0"/>
          <a:chExt cx="0" cy="0"/>
        </a:xfrm>
      </p:grpSpPr>
      <p:sp>
        <p:nvSpPr>
          <p:cNvPr id="733" name="Google Shape;733;p78"/>
          <p:cNvSpPr txBox="1"/>
          <p:nvPr>
            <p:ph type="title"/>
          </p:nvPr>
        </p:nvSpPr>
        <p:spPr>
          <a:xfrm>
            <a:off x="909400" y="3204375"/>
            <a:ext cx="216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34" name="Google Shape;734;p78"/>
          <p:cNvSpPr txBox="1"/>
          <p:nvPr>
            <p:ph idx="1" type="subTitle"/>
          </p:nvPr>
        </p:nvSpPr>
        <p:spPr>
          <a:xfrm>
            <a:off x="909400" y="3572884"/>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35" name="Google Shape;735;p78"/>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36" name="Google Shape;736;p78"/>
          <p:cNvSpPr txBox="1"/>
          <p:nvPr>
            <p:ph idx="3" type="title"/>
          </p:nvPr>
        </p:nvSpPr>
        <p:spPr>
          <a:xfrm>
            <a:off x="3487101" y="3204375"/>
            <a:ext cx="216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37" name="Google Shape;737;p78"/>
          <p:cNvSpPr txBox="1"/>
          <p:nvPr>
            <p:ph idx="4" type="subTitle"/>
          </p:nvPr>
        </p:nvSpPr>
        <p:spPr>
          <a:xfrm>
            <a:off x="3487100" y="3572884"/>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38" name="Google Shape;738;p78"/>
          <p:cNvSpPr txBox="1"/>
          <p:nvPr>
            <p:ph idx="5" type="title"/>
          </p:nvPr>
        </p:nvSpPr>
        <p:spPr>
          <a:xfrm>
            <a:off x="6064802" y="3204375"/>
            <a:ext cx="216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39" name="Google Shape;739;p78"/>
          <p:cNvSpPr txBox="1"/>
          <p:nvPr>
            <p:ph idx="6" type="subTitle"/>
          </p:nvPr>
        </p:nvSpPr>
        <p:spPr>
          <a:xfrm>
            <a:off x="6064800" y="3572884"/>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740" name="Google Shape;740;p78"/>
          <p:cNvPicPr preferRelativeResize="0"/>
          <p:nvPr/>
        </p:nvPicPr>
        <p:blipFill rotWithShape="1">
          <a:blip r:embed="rId2">
            <a:alphaModFix/>
          </a:blip>
          <a:srcRect b="0" l="0" r="0" t="0"/>
          <a:stretch/>
        </p:blipFill>
        <p:spPr>
          <a:xfrm rot="5400000">
            <a:off x="3365525" y="4494600"/>
            <a:ext cx="1393300" cy="1349250"/>
          </a:xfrm>
          <a:prstGeom prst="rect">
            <a:avLst/>
          </a:prstGeom>
          <a:noFill/>
          <a:ln>
            <a:noFill/>
          </a:ln>
        </p:spPr>
      </p:pic>
      <p:pic>
        <p:nvPicPr>
          <p:cNvPr id="741" name="Google Shape;741;p78"/>
          <p:cNvPicPr preferRelativeResize="0"/>
          <p:nvPr/>
        </p:nvPicPr>
        <p:blipFill>
          <a:blip r:embed="rId3">
            <a:alphaModFix/>
          </a:blip>
          <a:stretch>
            <a:fillRect/>
          </a:stretch>
        </p:blipFill>
        <p:spPr>
          <a:xfrm rot="-5400000">
            <a:off x="8218200" y="3327325"/>
            <a:ext cx="1659025" cy="1532125"/>
          </a:xfrm>
          <a:prstGeom prst="rect">
            <a:avLst/>
          </a:prstGeom>
          <a:noFill/>
          <a:ln>
            <a:noFill/>
          </a:ln>
        </p:spPr>
      </p:pic>
      <p:pic>
        <p:nvPicPr>
          <p:cNvPr id="742" name="Google Shape;742;p78"/>
          <p:cNvPicPr preferRelativeResize="0"/>
          <p:nvPr/>
        </p:nvPicPr>
        <p:blipFill rotWithShape="1">
          <a:blip r:embed="rId4">
            <a:alphaModFix/>
          </a:blip>
          <a:srcRect b="0" l="0" r="0" t="0"/>
          <a:stretch/>
        </p:blipFill>
        <p:spPr>
          <a:xfrm rot="-9355986">
            <a:off x="-232067" y="311450"/>
            <a:ext cx="1328784" cy="3223299"/>
          </a:xfrm>
          <a:prstGeom prst="rect">
            <a:avLst/>
          </a:prstGeom>
          <a:noFill/>
          <a:ln>
            <a:noFill/>
          </a:ln>
        </p:spPr>
      </p:pic>
      <p:pic>
        <p:nvPicPr>
          <p:cNvPr id="743" name="Google Shape;743;p78"/>
          <p:cNvPicPr preferRelativeResize="0"/>
          <p:nvPr/>
        </p:nvPicPr>
        <p:blipFill rotWithShape="1">
          <a:blip r:embed="rId5">
            <a:alphaModFix/>
          </a:blip>
          <a:srcRect b="0" l="0" r="0" t="0"/>
          <a:stretch/>
        </p:blipFill>
        <p:spPr>
          <a:xfrm rot="-8611223">
            <a:off x="2644600" y="4491875"/>
            <a:ext cx="2835150" cy="2032750"/>
          </a:xfrm>
          <a:prstGeom prst="rect">
            <a:avLst/>
          </a:prstGeom>
          <a:noFill/>
          <a:ln>
            <a:noFill/>
          </a:ln>
        </p:spPr>
      </p:pic>
      <p:pic>
        <p:nvPicPr>
          <p:cNvPr id="744" name="Google Shape;744;p78"/>
          <p:cNvPicPr preferRelativeResize="0"/>
          <p:nvPr/>
        </p:nvPicPr>
        <p:blipFill rotWithShape="1">
          <a:blip r:embed="rId6">
            <a:alphaModFix/>
          </a:blip>
          <a:srcRect b="0" l="0" r="0" t="0"/>
          <a:stretch/>
        </p:blipFill>
        <p:spPr>
          <a:xfrm rot="-5400008">
            <a:off x="7571045" y="-1740127"/>
            <a:ext cx="2002458" cy="4559254"/>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2_1">
    <p:spTree>
      <p:nvGrpSpPr>
        <p:cNvPr id="745" name="Shape 745"/>
        <p:cNvGrpSpPr/>
        <p:nvPr/>
      </p:nvGrpSpPr>
      <p:grpSpPr>
        <a:xfrm>
          <a:off x="0" y="0"/>
          <a:ext cx="0" cy="0"/>
          <a:chOff x="0" y="0"/>
          <a:chExt cx="0" cy="0"/>
        </a:xfrm>
      </p:grpSpPr>
      <p:sp>
        <p:nvSpPr>
          <p:cNvPr id="746" name="Google Shape;746;p79"/>
          <p:cNvSpPr txBox="1"/>
          <p:nvPr>
            <p:ph type="title"/>
          </p:nvPr>
        </p:nvSpPr>
        <p:spPr>
          <a:xfrm>
            <a:off x="1986650" y="1320550"/>
            <a:ext cx="2748900" cy="572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7" name="Google Shape;747;p79"/>
          <p:cNvSpPr txBox="1"/>
          <p:nvPr>
            <p:ph idx="1" type="subTitle"/>
          </p:nvPr>
        </p:nvSpPr>
        <p:spPr>
          <a:xfrm>
            <a:off x="1986650" y="1687090"/>
            <a:ext cx="2748900" cy="6774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48" name="Google Shape;748;p79"/>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49" name="Google Shape;749;p79"/>
          <p:cNvSpPr txBox="1"/>
          <p:nvPr>
            <p:ph idx="3" type="title"/>
          </p:nvPr>
        </p:nvSpPr>
        <p:spPr>
          <a:xfrm>
            <a:off x="1986651" y="2410105"/>
            <a:ext cx="2748900" cy="572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0" name="Google Shape;750;p79"/>
          <p:cNvSpPr txBox="1"/>
          <p:nvPr>
            <p:ph idx="4" type="subTitle"/>
          </p:nvPr>
        </p:nvSpPr>
        <p:spPr>
          <a:xfrm>
            <a:off x="1986650" y="2767986"/>
            <a:ext cx="2748900" cy="6774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51" name="Google Shape;751;p79"/>
          <p:cNvSpPr txBox="1"/>
          <p:nvPr>
            <p:ph idx="5" type="title"/>
          </p:nvPr>
        </p:nvSpPr>
        <p:spPr>
          <a:xfrm>
            <a:off x="1986652" y="3508295"/>
            <a:ext cx="2748900" cy="572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2" name="Google Shape;752;p79"/>
          <p:cNvSpPr txBox="1"/>
          <p:nvPr>
            <p:ph idx="6" type="subTitle"/>
          </p:nvPr>
        </p:nvSpPr>
        <p:spPr>
          <a:xfrm>
            <a:off x="1986650" y="3870514"/>
            <a:ext cx="2748900" cy="6774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753" name="Google Shape;753;p79"/>
          <p:cNvPicPr preferRelativeResize="0"/>
          <p:nvPr/>
        </p:nvPicPr>
        <p:blipFill rotWithShape="1">
          <a:blip r:embed="rId2">
            <a:alphaModFix/>
          </a:blip>
          <a:srcRect b="0" l="0" r="0" t="0"/>
          <a:stretch/>
        </p:blipFill>
        <p:spPr>
          <a:xfrm rot="-3282886">
            <a:off x="8609178" y="2736320"/>
            <a:ext cx="1774245" cy="4039661"/>
          </a:xfrm>
          <a:prstGeom prst="rect">
            <a:avLst/>
          </a:prstGeom>
          <a:noFill/>
          <a:ln>
            <a:noFill/>
          </a:ln>
        </p:spPr>
      </p:pic>
      <p:pic>
        <p:nvPicPr>
          <p:cNvPr id="754" name="Google Shape;754;p79"/>
          <p:cNvPicPr preferRelativeResize="0"/>
          <p:nvPr/>
        </p:nvPicPr>
        <p:blipFill rotWithShape="1">
          <a:blip r:embed="rId3">
            <a:alphaModFix/>
          </a:blip>
          <a:srcRect b="0" l="0" r="0" t="0"/>
          <a:stretch/>
        </p:blipFill>
        <p:spPr>
          <a:xfrm rot="10800000">
            <a:off x="7797200" y="294118"/>
            <a:ext cx="2504350" cy="1437030"/>
          </a:xfrm>
          <a:prstGeom prst="rect">
            <a:avLst/>
          </a:prstGeom>
          <a:noFill/>
          <a:ln>
            <a:noFill/>
          </a:ln>
        </p:spPr>
      </p:pic>
      <p:pic>
        <p:nvPicPr>
          <p:cNvPr id="755" name="Google Shape;755;p79"/>
          <p:cNvPicPr preferRelativeResize="0"/>
          <p:nvPr/>
        </p:nvPicPr>
        <p:blipFill rotWithShape="1">
          <a:blip r:embed="rId4">
            <a:alphaModFix/>
          </a:blip>
          <a:srcRect b="0" l="0" r="0" t="0"/>
          <a:stretch/>
        </p:blipFill>
        <p:spPr>
          <a:xfrm rot="-4500000">
            <a:off x="-1570436" y="1705650"/>
            <a:ext cx="3031284" cy="2173351"/>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4">
    <p:spTree>
      <p:nvGrpSpPr>
        <p:cNvPr id="756" name="Shape 756"/>
        <p:cNvGrpSpPr/>
        <p:nvPr/>
      </p:nvGrpSpPr>
      <p:grpSpPr>
        <a:xfrm>
          <a:off x="0" y="0"/>
          <a:ext cx="0" cy="0"/>
          <a:chOff x="0" y="0"/>
          <a:chExt cx="0" cy="0"/>
        </a:xfrm>
      </p:grpSpPr>
      <p:sp>
        <p:nvSpPr>
          <p:cNvPr id="757" name="Google Shape;757;p80"/>
          <p:cNvSpPr txBox="1"/>
          <p:nvPr>
            <p:ph type="title"/>
          </p:nvPr>
        </p:nvSpPr>
        <p:spPr>
          <a:xfrm>
            <a:off x="757075" y="1306896"/>
            <a:ext cx="2169600" cy="488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758" name="Google Shape;758;p80"/>
          <p:cNvSpPr txBox="1"/>
          <p:nvPr>
            <p:ph idx="1" type="subTitle"/>
          </p:nvPr>
        </p:nvSpPr>
        <p:spPr>
          <a:xfrm>
            <a:off x="757075" y="1706026"/>
            <a:ext cx="2169600" cy="8688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59" name="Google Shape;759;p80"/>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60" name="Google Shape;760;p80"/>
          <p:cNvSpPr txBox="1"/>
          <p:nvPr>
            <p:ph idx="3" type="title"/>
          </p:nvPr>
        </p:nvSpPr>
        <p:spPr>
          <a:xfrm>
            <a:off x="757075" y="3304764"/>
            <a:ext cx="2169600" cy="4887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761" name="Google Shape;761;p80"/>
          <p:cNvSpPr txBox="1"/>
          <p:nvPr>
            <p:ph idx="4" type="subTitle"/>
          </p:nvPr>
        </p:nvSpPr>
        <p:spPr>
          <a:xfrm>
            <a:off x="757075" y="3703903"/>
            <a:ext cx="2169600" cy="8457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62" name="Google Shape;762;p80"/>
          <p:cNvSpPr txBox="1"/>
          <p:nvPr>
            <p:ph idx="5" type="title"/>
          </p:nvPr>
        </p:nvSpPr>
        <p:spPr>
          <a:xfrm>
            <a:off x="6217275" y="1306896"/>
            <a:ext cx="2169600" cy="4887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sz="22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763" name="Google Shape;763;p80"/>
          <p:cNvSpPr txBox="1"/>
          <p:nvPr>
            <p:ph idx="6" type="subTitle"/>
          </p:nvPr>
        </p:nvSpPr>
        <p:spPr>
          <a:xfrm>
            <a:off x="6217275" y="1706026"/>
            <a:ext cx="2169600" cy="8688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lgn="r">
              <a:spcBef>
                <a:spcPts val="0"/>
              </a:spcBef>
              <a:spcAft>
                <a:spcPts val="0"/>
              </a:spcAft>
              <a:buSzPts val="1600"/>
              <a:buNone/>
              <a:defRPr/>
            </a:lvl2pPr>
            <a:lvl3pPr lvl="2" algn="r">
              <a:spcBef>
                <a:spcPts val="0"/>
              </a:spcBef>
              <a:spcAft>
                <a:spcPts val="0"/>
              </a:spcAft>
              <a:buSzPts val="1600"/>
              <a:buNone/>
              <a:defRPr/>
            </a:lvl3pPr>
            <a:lvl4pPr lvl="3" algn="r">
              <a:spcBef>
                <a:spcPts val="0"/>
              </a:spcBef>
              <a:spcAft>
                <a:spcPts val="0"/>
              </a:spcAft>
              <a:buSzPts val="1600"/>
              <a:buNone/>
              <a:defRPr/>
            </a:lvl4pPr>
            <a:lvl5pPr lvl="4" algn="r">
              <a:spcBef>
                <a:spcPts val="0"/>
              </a:spcBef>
              <a:spcAft>
                <a:spcPts val="0"/>
              </a:spcAft>
              <a:buSzPts val="1600"/>
              <a:buNone/>
              <a:defRPr/>
            </a:lvl5pPr>
            <a:lvl6pPr lvl="5" algn="r">
              <a:spcBef>
                <a:spcPts val="0"/>
              </a:spcBef>
              <a:spcAft>
                <a:spcPts val="0"/>
              </a:spcAft>
              <a:buSzPts val="1600"/>
              <a:buNone/>
              <a:defRPr/>
            </a:lvl6pPr>
            <a:lvl7pPr lvl="6" algn="r">
              <a:spcBef>
                <a:spcPts val="0"/>
              </a:spcBef>
              <a:spcAft>
                <a:spcPts val="0"/>
              </a:spcAft>
              <a:buSzPts val="1600"/>
              <a:buNone/>
              <a:defRPr/>
            </a:lvl7pPr>
            <a:lvl8pPr lvl="7" algn="r">
              <a:spcBef>
                <a:spcPts val="0"/>
              </a:spcBef>
              <a:spcAft>
                <a:spcPts val="0"/>
              </a:spcAft>
              <a:buSzPts val="1600"/>
              <a:buNone/>
              <a:defRPr/>
            </a:lvl8pPr>
            <a:lvl9pPr lvl="8" algn="r">
              <a:spcBef>
                <a:spcPts val="0"/>
              </a:spcBef>
              <a:spcAft>
                <a:spcPts val="0"/>
              </a:spcAft>
              <a:buSzPts val="1600"/>
              <a:buNone/>
              <a:defRPr/>
            </a:lvl9pPr>
          </a:lstStyle>
          <a:p/>
        </p:txBody>
      </p:sp>
      <p:sp>
        <p:nvSpPr>
          <p:cNvPr id="764" name="Google Shape;764;p80"/>
          <p:cNvSpPr txBox="1"/>
          <p:nvPr>
            <p:ph idx="7" type="title"/>
          </p:nvPr>
        </p:nvSpPr>
        <p:spPr>
          <a:xfrm>
            <a:off x="6217275" y="3304764"/>
            <a:ext cx="2169600" cy="4887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sz="22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765" name="Google Shape;765;p80"/>
          <p:cNvSpPr txBox="1"/>
          <p:nvPr>
            <p:ph idx="8" type="subTitle"/>
          </p:nvPr>
        </p:nvSpPr>
        <p:spPr>
          <a:xfrm>
            <a:off x="6217275" y="3703903"/>
            <a:ext cx="2169600" cy="8457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lgn="r">
              <a:spcBef>
                <a:spcPts val="0"/>
              </a:spcBef>
              <a:spcAft>
                <a:spcPts val="0"/>
              </a:spcAft>
              <a:buSzPts val="1600"/>
              <a:buNone/>
              <a:defRPr/>
            </a:lvl2pPr>
            <a:lvl3pPr lvl="2" algn="r">
              <a:spcBef>
                <a:spcPts val="0"/>
              </a:spcBef>
              <a:spcAft>
                <a:spcPts val="0"/>
              </a:spcAft>
              <a:buSzPts val="1600"/>
              <a:buNone/>
              <a:defRPr/>
            </a:lvl3pPr>
            <a:lvl4pPr lvl="3" algn="r">
              <a:spcBef>
                <a:spcPts val="0"/>
              </a:spcBef>
              <a:spcAft>
                <a:spcPts val="0"/>
              </a:spcAft>
              <a:buSzPts val="1600"/>
              <a:buNone/>
              <a:defRPr/>
            </a:lvl4pPr>
            <a:lvl5pPr lvl="4" algn="r">
              <a:spcBef>
                <a:spcPts val="0"/>
              </a:spcBef>
              <a:spcAft>
                <a:spcPts val="0"/>
              </a:spcAft>
              <a:buSzPts val="1600"/>
              <a:buNone/>
              <a:defRPr/>
            </a:lvl5pPr>
            <a:lvl6pPr lvl="5" algn="r">
              <a:spcBef>
                <a:spcPts val="0"/>
              </a:spcBef>
              <a:spcAft>
                <a:spcPts val="0"/>
              </a:spcAft>
              <a:buSzPts val="1600"/>
              <a:buNone/>
              <a:defRPr/>
            </a:lvl6pPr>
            <a:lvl7pPr lvl="6" algn="r">
              <a:spcBef>
                <a:spcPts val="0"/>
              </a:spcBef>
              <a:spcAft>
                <a:spcPts val="0"/>
              </a:spcAft>
              <a:buSzPts val="1600"/>
              <a:buNone/>
              <a:defRPr/>
            </a:lvl7pPr>
            <a:lvl8pPr lvl="7" algn="r">
              <a:spcBef>
                <a:spcPts val="0"/>
              </a:spcBef>
              <a:spcAft>
                <a:spcPts val="0"/>
              </a:spcAft>
              <a:buSzPts val="1600"/>
              <a:buNone/>
              <a:defRPr/>
            </a:lvl8pPr>
            <a:lvl9pPr lvl="8" algn="r">
              <a:spcBef>
                <a:spcPts val="0"/>
              </a:spcBef>
              <a:spcAft>
                <a:spcPts val="0"/>
              </a:spcAft>
              <a:buSzPts val="1600"/>
              <a:buNone/>
              <a:defRPr/>
            </a:lvl9pPr>
          </a:lstStyle>
          <a:p/>
        </p:txBody>
      </p:sp>
      <p:pic>
        <p:nvPicPr>
          <p:cNvPr id="766" name="Google Shape;766;p80"/>
          <p:cNvPicPr preferRelativeResize="0"/>
          <p:nvPr/>
        </p:nvPicPr>
        <p:blipFill rotWithShape="1">
          <a:blip r:embed="rId2">
            <a:alphaModFix/>
          </a:blip>
          <a:srcRect b="0" l="0" r="0" t="0"/>
          <a:stretch/>
        </p:blipFill>
        <p:spPr>
          <a:xfrm flipH="1" rot="5400000">
            <a:off x="-327025" y="-99117"/>
            <a:ext cx="1179500" cy="1528135"/>
          </a:xfrm>
          <a:prstGeom prst="rect">
            <a:avLst/>
          </a:prstGeom>
          <a:noFill/>
          <a:ln>
            <a:noFill/>
          </a:ln>
        </p:spPr>
      </p:pic>
      <p:pic>
        <p:nvPicPr>
          <p:cNvPr id="767" name="Google Shape;767;p80"/>
          <p:cNvPicPr preferRelativeResize="0"/>
          <p:nvPr/>
        </p:nvPicPr>
        <p:blipFill rotWithShape="1">
          <a:blip r:embed="rId3">
            <a:alphaModFix/>
          </a:blip>
          <a:srcRect b="0" l="0" r="0" t="0"/>
          <a:stretch/>
        </p:blipFill>
        <p:spPr>
          <a:xfrm rot="-3">
            <a:off x="8148458" y="2558906"/>
            <a:ext cx="1796434" cy="4090188"/>
          </a:xfrm>
          <a:prstGeom prst="rect">
            <a:avLst/>
          </a:prstGeom>
          <a:noFill/>
          <a:ln>
            <a:noFill/>
          </a:ln>
        </p:spPr>
      </p:pic>
      <p:pic>
        <p:nvPicPr>
          <p:cNvPr id="768" name="Google Shape;768;p80"/>
          <p:cNvPicPr preferRelativeResize="0"/>
          <p:nvPr/>
        </p:nvPicPr>
        <p:blipFill rotWithShape="1">
          <a:blip r:embed="rId4">
            <a:alphaModFix/>
          </a:blip>
          <a:srcRect b="0" l="0" r="0" t="0"/>
          <a:stretch/>
        </p:blipFill>
        <p:spPr>
          <a:xfrm flipH="1" rot="-6873762">
            <a:off x="-762358" y="4141272"/>
            <a:ext cx="2309973" cy="1325469"/>
          </a:xfrm>
          <a:prstGeom prst="rect">
            <a:avLst/>
          </a:prstGeom>
          <a:noFill/>
          <a:ln>
            <a:noFill/>
          </a:ln>
        </p:spPr>
      </p:pic>
      <p:pic>
        <p:nvPicPr>
          <p:cNvPr id="769" name="Google Shape;769;p80"/>
          <p:cNvPicPr preferRelativeResize="0"/>
          <p:nvPr/>
        </p:nvPicPr>
        <p:blipFill rotWithShape="1">
          <a:blip r:embed="rId4">
            <a:alphaModFix/>
          </a:blip>
          <a:srcRect b="0" l="0" r="0" t="0"/>
          <a:stretch/>
        </p:blipFill>
        <p:spPr>
          <a:xfrm flipH="1" rot="-6873762">
            <a:off x="7891692" y="-338928"/>
            <a:ext cx="2309973" cy="1325469"/>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770" name="Shape 770"/>
        <p:cNvGrpSpPr/>
        <p:nvPr/>
      </p:nvGrpSpPr>
      <p:grpSpPr>
        <a:xfrm>
          <a:off x="0" y="0"/>
          <a:ext cx="0" cy="0"/>
          <a:chOff x="0" y="0"/>
          <a:chExt cx="0" cy="0"/>
        </a:xfrm>
      </p:grpSpPr>
      <p:sp>
        <p:nvSpPr>
          <p:cNvPr id="771" name="Google Shape;771;p81"/>
          <p:cNvSpPr txBox="1"/>
          <p:nvPr>
            <p:ph type="title"/>
          </p:nvPr>
        </p:nvSpPr>
        <p:spPr>
          <a:xfrm>
            <a:off x="1624450" y="1629147"/>
            <a:ext cx="2694000" cy="4215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72" name="Google Shape;772;p81"/>
          <p:cNvSpPr txBox="1"/>
          <p:nvPr>
            <p:ph idx="1" type="subTitle"/>
          </p:nvPr>
        </p:nvSpPr>
        <p:spPr>
          <a:xfrm>
            <a:off x="1624450" y="1990162"/>
            <a:ext cx="2694000" cy="885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73" name="Google Shape;773;p81"/>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74" name="Google Shape;774;p81"/>
          <p:cNvSpPr txBox="1"/>
          <p:nvPr>
            <p:ph idx="3" type="title"/>
          </p:nvPr>
        </p:nvSpPr>
        <p:spPr>
          <a:xfrm>
            <a:off x="4825396" y="1629147"/>
            <a:ext cx="2694000" cy="4215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75" name="Google Shape;775;p81"/>
          <p:cNvSpPr txBox="1"/>
          <p:nvPr>
            <p:ph idx="4" type="subTitle"/>
          </p:nvPr>
        </p:nvSpPr>
        <p:spPr>
          <a:xfrm>
            <a:off x="4825389" y="1990162"/>
            <a:ext cx="2694000" cy="8853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76" name="Google Shape;776;p81"/>
          <p:cNvSpPr txBox="1"/>
          <p:nvPr>
            <p:ph idx="5" type="title"/>
          </p:nvPr>
        </p:nvSpPr>
        <p:spPr>
          <a:xfrm>
            <a:off x="1624450" y="2998172"/>
            <a:ext cx="2694000" cy="4215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77" name="Google Shape;777;p81"/>
          <p:cNvSpPr txBox="1"/>
          <p:nvPr>
            <p:ph idx="6" type="subTitle"/>
          </p:nvPr>
        </p:nvSpPr>
        <p:spPr>
          <a:xfrm>
            <a:off x="1624450" y="3364383"/>
            <a:ext cx="2694000" cy="885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78" name="Google Shape;778;p81"/>
          <p:cNvSpPr txBox="1"/>
          <p:nvPr>
            <p:ph idx="7" type="title"/>
          </p:nvPr>
        </p:nvSpPr>
        <p:spPr>
          <a:xfrm>
            <a:off x="4825396" y="2998172"/>
            <a:ext cx="2694000" cy="4215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79" name="Google Shape;779;p81"/>
          <p:cNvSpPr txBox="1"/>
          <p:nvPr>
            <p:ph idx="8" type="subTitle"/>
          </p:nvPr>
        </p:nvSpPr>
        <p:spPr>
          <a:xfrm>
            <a:off x="4825389" y="3364383"/>
            <a:ext cx="2694000" cy="8853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780" name="Google Shape;780;p81"/>
          <p:cNvPicPr preferRelativeResize="0"/>
          <p:nvPr/>
        </p:nvPicPr>
        <p:blipFill rotWithShape="1">
          <a:blip r:embed="rId2">
            <a:alphaModFix/>
          </a:blip>
          <a:srcRect b="0" l="0" r="0" t="0"/>
          <a:stretch/>
        </p:blipFill>
        <p:spPr>
          <a:xfrm rot="7138799">
            <a:off x="7705970" y="-1163991"/>
            <a:ext cx="1449612" cy="3300532"/>
          </a:xfrm>
          <a:prstGeom prst="rect">
            <a:avLst/>
          </a:prstGeom>
          <a:noFill/>
          <a:ln>
            <a:noFill/>
          </a:ln>
        </p:spPr>
      </p:pic>
      <p:pic>
        <p:nvPicPr>
          <p:cNvPr id="781" name="Google Shape;781;p81"/>
          <p:cNvPicPr preferRelativeResize="0"/>
          <p:nvPr/>
        </p:nvPicPr>
        <p:blipFill rotWithShape="1">
          <a:blip r:embed="rId3">
            <a:alphaModFix/>
          </a:blip>
          <a:srcRect b="0" l="0" r="0" t="0"/>
          <a:stretch/>
        </p:blipFill>
        <p:spPr>
          <a:xfrm rot="5400000">
            <a:off x="-616525" y="385275"/>
            <a:ext cx="1393300" cy="1349250"/>
          </a:xfrm>
          <a:prstGeom prst="rect">
            <a:avLst/>
          </a:prstGeom>
          <a:noFill/>
          <a:ln>
            <a:noFill/>
          </a:ln>
        </p:spPr>
      </p:pic>
      <p:pic>
        <p:nvPicPr>
          <p:cNvPr id="782" name="Google Shape;782;p81"/>
          <p:cNvPicPr preferRelativeResize="0"/>
          <p:nvPr/>
        </p:nvPicPr>
        <p:blipFill rotWithShape="1">
          <a:blip r:embed="rId4">
            <a:alphaModFix/>
          </a:blip>
          <a:srcRect b="0" l="0" r="0" t="0"/>
          <a:stretch/>
        </p:blipFill>
        <p:spPr>
          <a:xfrm rot="-5400000">
            <a:off x="5172175" y="3734100"/>
            <a:ext cx="1315650" cy="31914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txBox="1"/>
          <p:nvPr>
            <p:ph type="title"/>
          </p:nvPr>
        </p:nvSpPr>
        <p:spPr>
          <a:xfrm>
            <a:off x="2683650" y="1533327"/>
            <a:ext cx="37767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83500" y="2353900"/>
            <a:ext cx="3777000" cy="1437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pic>
        <p:nvPicPr>
          <p:cNvPr id="64" name="Google Shape;64;p9"/>
          <p:cNvPicPr preferRelativeResize="0"/>
          <p:nvPr/>
        </p:nvPicPr>
        <p:blipFill rotWithShape="1">
          <a:blip r:embed="rId2">
            <a:alphaModFix/>
          </a:blip>
          <a:srcRect b="0" l="0" r="0" t="0"/>
          <a:stretch/>
        </p:blipFill>
        <p:spPr>
          <a:xfrm rot="3905281">
            <a:off x="1835275" y="-2291450"/>
            <a:ext cx="1924050" cy="4667250"/>
          </a:xfrm>
          <a:prstGeom prst="rect">
            <a:avLst/>
          </a:prstGeom>
          <a:noFill/>
          <a:ln>
            <a:noFill/>
          </a:ln>
        </p:spPr>
      </p:pic>
      <p:pic>
        <p:nvPicPr>
          <p:cNvPr id="65" name="Google Shape;65;p9"/>
          <p:cNvPicPr preferRelativeResize="0"/>
          <p:nvPr/>
        </p:nvPicPr>
        <p:blipFill rotWithShape="1">
          <a:blip r:embed="rId3">
            <a:alphaModFix/>
          </a:blip>
          <a:srcRect b="0" l="0" r="0" t="0"/>
          <a:stretch/>
        </p:blipFill>
        <p:spPr>
          <a:xfrm rot="-1">
            <a:off x="618850" y="-1483600"/>
            <a:ext cx="3810950" cy="2732349"/>
          </a:xfrm>
          <a:prstGeom prst="rect">
            <a:avLst/>
          </a:prstGeom>
          <a:noFill/>
          <a:ln>
            <a:noFill/>
          </a:ln>
        </p:spPr>
      </p:pic>
      <p:pic>
        <p:nvPicPr>
          <p:cNvPr id="66" name="Google Shape;66;p9"/>
          <p:cNvPicPr preferRelativeResize="0"/>
          <p:nvPr/>
        </p:nvPicPr>
        <p:blipFill rotWithShape="1">
          <a:blip r:embed="rId4">
            <a:alphaModFix/>
          </a:blip>
          <a:srcRect b="0" l="0" r="0" t="0"/>
          <a:stretch/>
        </p:blipFill>
        <p:spPr>
          <a:xfrm rot="-3282886">
            <a:off x="790253" y="2486470"/>
            <a:ext cx="1774245" cy="4039661"/>
          </a:xfrm>
          <a:prstGeom prst="rect">
            <a:avLst/>
          </a:prstGeom>
          <a:noFill/>
          <a:ln>
            <a:noFill/>
          </a:ln>
        </p:spPr>
      </p:pic>
      <p:pic>
        <p:nvPicPr>
          <p:cNvPr id="67" name="Google Shape;67;p9"/>
          <p:cNvPicPr preferRelativeResize="0"/>
          <p:nvPr/>
        </p:nvPicPr>
        <p:blipFill rotWithShape="1">
          <a:blip r:embed="rId5">
            <a:alphaModFix/>
          </a:blip>
          <a:srcRect b="0" l="0" r="0" t="0"/>
          <a:stretch/>
        </p:blipFill>
        <p:spPr>
          <a:xfrm rot="10800000">
            <a:off x="7253475" y="3556568"/>
            <a:ext cx="2504350" cy="1437030"/>
          </a:xfrm>
          <a:prstGeom prst="rect">
            <a:avLst/>
          </a:prstGeom>
          <a:noFill/>
          <a:ln>
            <a:noFill/>
          </a:ln>
        </p:spPr>
      </p:pic>
      <p:pic>
        <p:nvPicPr>
          <p:cNvPr id="68" name="Google Shape;68;p9"/>
          <p:cNvPicPr preferRelativeResize="0"/>
          <p:nvPr/>
        </p:nvPicPr>
        <p:blipFill rotWithShape="1">
          <a:blip r:embed="rId6">
            <a:alphaModFix/>
          </a:blip>
          <a:srcRect b="0" l="0" r="0" t="0"/>
          <a:stretch/>
        </p:blipFill>
        <p:spPr>
          <a:xfrm rot="4511836">
            <a:off x="7354915" y="2408773"/>
            <a:ext cx="1697478" cy="1643807"/>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3">
    <p:spTree>
      <p:nvGrpSpPr>
        <p:cNvPr id="783" name="Shape 783"/>
        <p:cNvGrpSpPr/>
        <p:nvPr/>
      </p:nvGrpSpPr>
      <p:grpSpPr>
        <a:xfrm>
          <a:off x="0" y="0"/>
          <a:ext cx="0" cy="0"/>
          <a:chOff x="0" y="0"/>
          <a:chExt cx="0" cy="0"/>
        </a:xfrm>
      </p:grpSpPr>
      <p:sp>
        <p:nvSpPr>
          <p:cNvPr id="784" name="Google Shape;784;p82"/>
          <p:cNvSpPr txBox="1"/>
          <p:nvPr>
            <p:ph type="title"/>
          </p:nvPr>
        </p:nvSpPr>
        <p:spPr>
          <a:xfrm>
            <a:off x="909500" y="1525322"/>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85" name="Google Shape;785;p82"/>
          <p:cNvSpPr txBox="1"/>
          <p:nvPr>
            <p:ph idx="1" type="subTitle"/>
          </p:nvPr>
        </p:nvSpPr>
        <p:spPr>
          <a:xfrm>
            <a:off x="909500" y="1899670"/>
            <a:ext cx="2169600" cy="697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86" name="Google Shape;786;p82"/>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87" name="Google Shape;787;p82"/>
          <p:cNvSpPr txBox="1"/>
          <p:nvPr>
            <p:ph idx="3" type="title"/>
          </p:nvPr>
        </p:nvSpPr>
        <p:spPr>
          <a:xfrm>
            <a:off x="3487200" y="1525325"/>
            <a:ext cx="2169600" cy="3813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88" name="Google Shape;788;p82"/>
          <p:cNvSpPr txBox="1"/>
          <p:nvPr>
            <p:ph idx="4" type="subTitle"/>
          </p:nvPr>
        </p:nvSpPr>
        <p:spPr>
          <a:xfrm>
            <a:off x="3487200" y="1895925"/>
            <a:ext cx="2169600" cy="697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89" name="Google Shape;789;p82"/>
          <p:cNvSpPr txBox="1"/>
          <p:nvPr>
            <p:ph idx="5" type="title"/>
          </p:nvPr>
        </p:nvSpPr>
        <p:spPr>
          <a:xfrm>
            <a:off x="6064900" y="1525325"/>
            <a:ext cx="2169600" cy="3813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90" name="Google Shape;790;p82"/>
          <p:cNvSpPr txBox="1"/>
          <p:nvPr>
            <p:ph idx="6" type="subTitle"/>
          </p:nvPr>
        </p:nvSpPr>
        <p:spPr>
          <a:xfrm>
            <a:off x="6064900" y="1895925"/>
            <a:ext cx="2169600" cy="697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91" name="Google Shape;791;p82"/>
          <p:cNvSpPr txBox="1"/>
          <p:nvPr>
            <p:ph idx="7" type="title"/>
          </p:nvPr>
        </p:nvSpPr>
        <p:spPr>
          <a:xfrm>
            <a:off x="2198450" y="3023347"/>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92" name="Google Shape;792;p82"/>
          <p:cNvSpPr txBox="1"/>
          <p:nvPr>
            <p:ph idx="8" type="subTitle"/>
          </p:nvPr>
        </p:nvSpPr>
        <p:spPr>
          <a:xfrm>
            <a:off x="2198450" y="3397695"/>
            <a:ext cx="2169600" cy="6975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93" name="Google Shape;793;p82"/>
          <p:cNvSpPr txBox="1"/>
          <p:nvPr>
            <p:ph idx="9" type="title"/>
          </p:nvPr>
        </p:nvSpPr>
        <p:spPr>
          <a:xfrm>
            <a:off x="4776150" y="3023347"/>
            <a:ext cx="2169600" cy="449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94" name="Google Shape;794;p82"/>
          <p:cNvSpPr txBox="1"/>
          <p:nvPr>
            <p:ph idx="13" type="subTitle"/>
          </p:nvPr>
        </p:nvSpPr>
        <p:spPr>
          <a:xfrm>
            <a:off x="4776151" y="3397695"/>
            <a:ext cx="2169600" cy="697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795" name="Google Shape;795;p82"/>
          <p:cNvPicPr preferRelativeResize="0"/>
          <p:nvPr/>
        </p:nvPicPr>
        <p:blipFill rotWithShape="1">
          <a:blip r:embed="rId2">
            <a:alphaModFix/>
          </a:blip>
          <a:srcRect b="0" l="0" r="0" t="0"/>
          <a:stretch/>
        </p:blipFill>
        <p:spPr>
          <a:xfrm rot="6199968">
            <a:off x="-234025" y="3712198"/>
            <a:ext cx="1858776" cy="1800008"/>
          </a:xfrm>
          <a:prstGeom prst="rect">
            <a:avLst/>
          </a:prstGeom>
          <a:noFill/>
          <a:ln>
            <a:noFill/>
          </a:ln>
        </p:spPr>
      </p:pic>
      <p:pic>
        <p:nvPicPr>
          <p:cNvPr id="796" name="Google Shape;796;p82"/>
          <p:cNvPicPr preferRelativeResize="0"/>
          <p:nvPr/>
        </p:nvPicPr>
        <p:blipFill rotWithShape="1">
          <a:blip r:embed="rId3">
            <a:alphaModFix/>
          </a:blip>
          <a:srcRect b="0" l="0" r="0" t="0"/>
          <a:stretch/>
        </p:blipFill>
        <p:spPr>
          <a:xfrm rot="-7811237">
            <a:off x="-1300104" y="3696376"/>
            <a:ext cx="3782333" cy="2711845"/>
          </a:xfrm>
          <a:prstGeom prst="rect">
            <a:avLst/>
          </a:prstGeom>
          <a:noFill/>
          <a:ln>
            <a:noFill/>
          </a:ln>
        </p:spPr>
      </p:pic>
      <p:pic>
        <p:nvPicPr>
          <p:cNvPr id="797" name="Google Shape;797;p82"/>
          <p:cNvPicPr preferRelativeResize="0"/>
          <p:nvPr/>
        </p:nvPicPr>
        <p:blipFill rotWithShape="1">
          <a:blip r:embed="rId2">
            <a:alphaModFix/>
          </a:blip>
          <a:srcRect b="0" l="0" r="0" t="0"/>
          <a:stretch/>
        </p:blipFill>
        <p:spPr>
          <a:xfrm flipH="1" rot="-6199968">
            <a:off x="7533836" y="3712198"/>
            <a:ext cx="1858776" cy="1800008"/>
          </a:xfrm>
          <a:prstGeom prst="rect">
            <a:avLst/>
          </a:prstGeom>
          <a:noFill/>
          <a:ln>
            <a:noFill/>
          </a:ln>
        </p:spPr>
      </p:pic>
      <p:pic>
        <p:nvPicPr>
          <p:cNvPr id="798" name="Google Shape;798;p82"/>
          <p:cNvPicPr preferRelativeResize="0"/>
          <p:nvPr/>
        </p:nvPicPr>
        <p:blipFill rotWithShape="1">
          <a:blip r:embed="rId3">
            <a:alphaModFix/>
          </a:blip>
          <a:srcRect b="0" l="0" r="0" t="0"/>
          <a:stretch/>
        </p:blipFill>
        <p:spPr>
          <a:xfrm flipH="1" rot="7811237">
            <a:off x="6676359" y="3696376"/>
            <a:ext cx="3782333" cy="2711845"/>
          </a:xfrm>
          <a:prstGeom prst="rect">
            <a:avLst/>
          </a:prstGeom>
          <a:noFill/>
          <a:ln>
            <a:noFill/>
          </a:ln>
        </p:spPr>
      </p:pic>
      <p:pic>
        <p:nvPicPr>
          <p:cNvPr id="799" name="Google Shape;799;p82"/>
          <p:cNvPicPr preferRelativeResize="0"/>
          <p:nvPr/>
        </p:nvPicPr>
        <p:blipFill rotWithShape="1">
          <a:blip r:embed="rId4">
            <a:alphaModFix/>
          </a:blip>
          <a:srcRect b="0" l="0" r="0" t="0"/>
          <a:stretch/>
        </p:blipFill>
        <p:spPr>
          <a:xfrm flipH="1" rot="10800000">
            <a:off x="7789500" y="-310000"/>
            <a:ext cx="1572000" cy="2036650"/>
          </a:xfrm>
          <a:prstGeom prst="rect">
            <a:avLst/>
          </a:prstGeom>
          <a:noFill/>
          <a:ln>
            <a:noFill/>
          </a:ln>
        </p:spPr>
      </p:pic>
      <p:pic>
        <p:nvPicPr>
          <p:cNvPr id="800" name="Google Shape;800;p82"/>
          <p:cNvPicPr preferRelativeResize="0"/>
          <p:nvPr/>
        </p:nvPicPr>
        <p:blipFill rotWithShape="1">
          <a:blip r:embed="rId5">
            <a:alphaModFix/>
          </a:blip>
          <a:srcRect b="0" l="0" r="0" t="0"/>
          <a:stretch/>
        </p:blipFill>
        <p:spPr>
          <a:xfrm rot="-8859426">
            <a:off x="-497012" y="-346111"/>
            <a:ext cx="2569104" cy="1474162"/>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5">
    <p:spTree>
      <p:nvGrpSpPr>
        <p:cNvPr id="801" name="Shape 801"/>
        <p:cNvGrpSpPr/>
        <p:nvPr/>
      </p:nvGrpSpPr>
      <p:grpSpPr>
        <a:xfrm>
          <a:off x="0" y="0"/>
          <a:ext cx="0" cy="0"/>
          <a:chOff x="0" y="0"/>
          <a:chExt cx="0" cy="0"/>
        </a:xfrm>
      </p:grpSpPr>
      <p:sp>
        <p:nvSpPr>
          <p:cNvPr id="802" name="Google Shape;802;p83"/>
          <p:cNvSpPr txBox="1"/>
          <p:nvPr>
            <p:ph type="title"/>
          </p:nvPr>
        </p:nvSpPr>
        <p:spPr>
          <a:xfrm>
            <a:off x="4984225" y="768100"/>
            <a:ext cx="3446400" cy="1127400"/>
          </a:xfrm>
          <a:prstGeom prst="rect">
            <a:avLst/>
          </a:prstGeom>
        </p:spPr>
        <p:txBody>
          <a:bodyPr anchorCtr="0" anchor="t"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803" name="Google Shape;803;p83"/>
          <p:cNvPicPr preferRelativeResize="0"/>
          <p:nvPr/>
        </p:nvPicPr>
        <p:blipFill rotWithShape="1">
          <a:blip r:embed="rId2">
            <a:alphaModFix/>
          </a:blip>
          <a:srcRect b="0" l="0" r="0" t="0"/>
          <a:stretch/>
        </p:blipFill>
        <p:spPr>
          <a:xfrm flipH="1" rot="-10505536">
            <a:off x="6663982" y="1615757"/>
            <a:ext cx="2309973" cy="1325469"/>
          </a:xfrm>
          <a:prstGeom prst="rect">
            <a:avLst/>
          </a:prstGeom>
          <a:noFill/>
          <a:ln>
            <a:noFill/>
          </a:ln>
        </p:spPr>
      </p:pic>
      <p:pic>
        <p:nvPicPr>
          <p:cNvPr id="804" name="Google Shape;804;p83"/>
          <p:cNvPicPr preferRelativeResize="0"/>
          <p:nvPr/>
        </p:nvPicPr>
        <p:blipFill rotWithShape="1">
          <a:blip r:embed="rId3">
            <a:alphaModFix/>
          </a:blip>
          <a:srcRect b="0" l="0" r="0" t="0"/>
          <a:stretch/>
        </p:blipFill>
        <p:spPr>
          <a:xfrm flipH="1" rot="-2231359">
            <a:off x="4793010" y="2004157"/>
            <a:ext cx="1655192" cy="1602859"/>
          </a:xfrm>
          <a:prstGeom prst="rect">
            <a:avLst/>
          </a:prstGeom>
          <a:noFill/>
          <a:ln>
            <a:noFill/>
          </a:ln>
        </p:spPr>
      </p:pic>
      <p:pic>
        <p:nvPicPr>
          <p:cNvPr id="805" name="Google Shape;805;p83"/>
          <p:cNvPicPr preferRelativeResize="0"/>
          <p:nvPr/>
        </p:nvPicPr>
        <p:blipFill rotWithShape="1">
          <a:blip r:embed="rId4">
            <a:alphaModFix/>
          </a:blip>
          <a:srcRect b="0" l="0" r="0" t="0"/>
          <a:stretch/>
        </p:blipFill>
        <p:spPr>
          <a:xfrm flipH="1" rot="-3830222">
            <a:off x="5663599" y="1070997"/>
            <a:ext cx="1733750" cy="3947449"/>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6">
    <p:spTree>
      <p:nvGrpSpPr>
        <p:cNvPr id="806" name="Shape 806"/>
        <p:cNvGrpSpPr/>
        <p:nvPr/>
      </p:nvGrpSpPr>
      <p:grpSpPr>
        <a:xfrm>
          <a:off x="0" y="0"/>
          <a:ext cx="0" cy="0"/>
          <a:chOff x="0" y="0"/>
          <a:chExt cx="0" cy="0"/>
        </a:xfrm>
      </p:grpSpPr>
      <p:sp>
        <p:nvSpPr>
          <p:cNvPr id="807" name="Google Shape;807;p84"/>
          <p:cNvSpPr txBox="1"/>
          <p:nvPr>
            <p:ph type="title"/>
          </p:nvPr>
        </p:nvSpPr>
        <p:spPr>
          <a:xfrm>
            <a:off x="909500" y="2823375"/>
            <a:ext cx="21696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08" name="Google Shape;808;p84"/>
          <p:cNvSpPr txBox="1"/>
          <p:nvPr>
            <p:ph idx="1" type="subTitle"/>
          </p:nvPr>
        </p:nvSpPr>
        <p:spPr>
          <a:xfrm>
            <a:off x="909500" y="3222500"/>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809" name="Google Shape;809;p84"/>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10" name="Google Shape;810;p84"/>
          <p:cNvSpPr txBox="1"/>
          <p:nvPr>
            <p:ph idx="3" type="title"/>
          </p:nvPr>
        </p:nvSpPr>
        <p:spPr>
          <a:xfrm>
            <a:off x="3487200" y="2823375"/>
            <a:ext cx="21696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11" name="Google Shape;811;p84"/>
          <p:cNvSpPr txBox="1"/>
          <p:nvPr>
            <p:ph idx="4" type="subTitle"/>
          </p:nvPr>
        </p:nvSpPr>
        <p:spPr>
          <a:xfrm>
            <a:off x="3487200" y="3222500"/>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812" name="Google Shape;812;p84"/>
          <p:cNvSpPr txBox="1"/>
          <p:nvPr>
            <p:ph idx="5" type="title"/>
          </p:nvPr>
        </p:nvSpPr>
        <p:spPr>
          <a:xfrm>
            <a:off x="6064900" y="2823375"/>
            <a:ext cx="21696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13" name="Google Shape;813;p84"/>
          <p:cNvSpPr txBox="1"/>
          <p:nvPr>
            <p:ph idx="6" type="subTitle"/>
          </p:nvPr>
        </p:nvSpPr>
        <p:spPr>
          <a:xfrm>
            <a:off x="6064900" y="3222500"/>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814" name="Google Shape;814;p84"/>
          <p:cNvPicPr preferRelativeResize="0"/>
          <p:nvPr/>
        </p:nvPicPr>
        <p:blipFill rotWithShape="1">
          <a:blip r:embed="rId2">
            <a:alphaModFix/>
          </a:blip>
          <a:srcRect b="0" l="0" r="0" t="0"/>
          <a:stretch/>
        </p:blipFill>
        <p:spPr>
          <a:xfrm rot="5400000">
            <a:off x="3365525" y="4494600"/>
            <a:ext cx="1393300" cy="1349250"/>
          </a:xfrm>
          <a:prstGeom prst="rect">
            <a:avLst/>
          </a:prstGeom>
          <a:noFill/>
          <a:ln>
            <a:noFill/>
          </a:ln>
        </p:spPr>
      </p:pic>
      <p:pic>
        <p:nvPicPr>
          <p:cNvPr id="815" name="Google Shape;815;p84"/>
          <p:cNvPicPr preferRelativeResize="0"/>
          <p:nvPr/>
        </p:nvPicPr>
        <p:blipFill>
          <a:blip r:embed="rId3">
            <a:alphaModFix/>
          </a:blip>
          <a:stretch>
            <a:fillRect/>
          </a:stretch>
        </p:blipFill>
        <p:spPr>
          <a:xfrm flipH="1" rot="5400000">
            <a:off x="-894996" y="3327325"/>
            <a:ext cx="1659025" cy="1532125"/>
          </a:xfrm>
          <a:prstGeom prst="rect">
            <a:avLst/>
          </a:prstGeom>
          <a:noFill/>
          <a:ln>
            <a:noFill/>
          </a:ln>
        </p:spPr>
      </p:pic>
      <p:pic>
        <p:nvPicPr>
          <p:cNvPr id="816" name="Google Shape;816;p84"/>
          <p:cNvPicPr preferRelativeResize="0"/>
          <p:nvPr/>
        </p:nvPicPr>
        <p:blipFill rotWithShape="1">
          <a:blip r:embed="rId4">
            <a:alphaModFix/>
          </a:blip>
          <a:srcRect b="0" l="0" r="0" t="0"/>
          <a:stretch/>
        </p:blipFill>
        <p:spPr>
          <a:xfrm flipH="1" rot="9355986">
            <a:off x="7885512" y="311450"/>
            <a:ext cx="1328784" cy="3223299"/>
          </a:xfrm>
          <a:prstGeom prst="rect">
            <a:avLst/>
          </a:prstGeom>
          <a:noFill/>
          <a:ln>
            <a:noFill/>
          </a:ln>
        </p:spPr>
      </p:pic>
      <p:pic>
        <p:nvPicPr>
          <p:cNvPr id="817" name="Google Shape;817;p84"/>
          <p:cNvPicPr preferRelativeResize="0"/>
          <p:nvPr/>
        </p:nvPicPr>
        <p:blipFill rotWithShape="1">
          <a:blip r:embed="rId5">
            <a:alphaModFix/>
          </a:blip>
          <a:srcRect b="0" l="0" r="0" t="0"/>
          <a:stretch/>
        </p:blipFill>
        <p:spPr>
          <a:xfrm rot="-5400008">
            <a:off x="-1988630" y="-2484802"/>
            <a:ext cx="2002458" cy="4559254"/>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8">
    <p:spTree>
      <p:nvGrpSpPr>
        <p:cNvPr id="818" name="Shape 818"/>
        <p:cNvGrpSpPr/>
        <p:nvPr/>
      </p:nvGrpSpPr>
      <p:grpSpPr>
        <a:xfrm>
          <a:off x="0" y="0"/>
          <a:ext cx="0" cy="0"/>
          <a:chOff x="0" y="0"/>
          <a:chExt cx="0" cy="0"/>
        </a:xfrm>
      </p:grpSpPr>
      <p:pic>
        <p:nvPicPr>
          <p:cNvPr id="819" name="Google Shape;819;p85"/>
          <p:cNvPicPr preferRelativeResize="0"/>
          <p:nvPr/>
        </p:nvPicPr>
        <p:blipFill rotWithShape="1">
          <a:blip r:embed="rId2">
            <a:alphaModFix/>
          </a:blip>
          <a:srcRect b="0" l="0" r="0" t="0"/>
          <a:stretch/>
        </p:blipFill>
        <p:spPr>
          <a:xfrm rot="3883291">
            <a:off x="6949222" y="2701194"/>
            <a:ext cx="2569104" cy="1474162"/>
          </a:xfrm>
          <a:prstGeom prst="rect">
            <a:avLst/>
          </a:prstGeom>
          <a:noFill/>
          <a:ln>
            <a:noFill/>
          </a:ln>
        </p:spPr>
      </p:pic>
      <p:pic>
        <p:nvPicPr>
          <p:cNvPr id="820" name="Google Shape;820;p85"/>
          <p:cNvPicPr preferRelativeResize="0"/>
          <p:nvPr/>
        </p:nvPicPr>
        <p:blipFill rotWithShape="1">
          <a:blip r:embed="rId3">
            <a:alphaModFix/>
          </a:blip>
          <a:srcRect b="0" l="0" r="0" t="0"/>
          <a:stretch/>
        </p:blipFill>
        <p:spPr>
          <a:xfrm>
            <a:off x="8070088" y="823967"/>
            <a:ext cx="1840875" cy="1782665"/>
          </a:xfrm>
          <a:prstGeom prst="rect">
            <a:avLst/>
          </a:prstGeom>
          <a:noFill/>
          <a:ln>
            <a:noFill/>
          </a:ln>
        </p:spPr>
      </p:pic>
      <p:pic>
        <p:nvPicPr>
          <p:cNvPr id="821" name="Google Shape;821;p85"/>
          <p:cNvPicPr preferRelativeResize="0"/>
          <p:nvPr/>
        </p:nvPicPr>
        <p:blipFill rotWithShape="1">
          <a:blip r:embed="rId4">
            <a:alphaModFix/>
          </a:blip>
          <a:srcRect b="0" l="0" r="0" t="0"/>
          <a:stretch/>
        </p:blipFill>
        <p:spPr>
          <a:xfrm rot="-1639246">
            <a:off x="8218900" y="3060775"/>
            <a:ext cx="1733751" cy="3947450"/>
          </a:xfrm>
          <a:prstGeom prst="rect">
            <a:avLst/>
          </a:prstGeom>
          <a:noFill/>
          <a:ln>
            <a:noFill/>
          </a:ln>
        </p:spPr>
      </p:pic>
      <p:pic>
        <p:nvPicPr>
          <p:cNvPr id="822" name="Google Shape;822;p85"/>
          <p:cNvPicPr preferRelativeResize="0"/>
          <p:nvPr/>
        </p:nvPicPr>
        <p:blipFill rotWithShape="1">
          <a:blip r:embed="rId3">
            <a:alphaModFix/>
          </a:blip>
          <a:srcRect b="0" l="0" r="0" t="0"/>
          <a:stretch/>
        </p:blipFill>
        <p:spPr>
          <a:xfrm rot="5400000">
            <a:off x="5587037" y="3103483"/>
            <a:ext cx="1947425" cy="1885850"/>
          </a:xfrm>
          <a:prstGeom prst="rect">
            <a:avLst/>
          </a:prstGeom>
          <a:noFill/>
          <a:ln>
            <a:noFill/>
          </a:ln>
        </p:spPr>
      </p:pic>
      <p:pic>
        <p:nvPicPr>
          <p:cNvPr id="823" name="Google Shape;823;p85"/>
          <p:cNvPicPr preferRelativeResize="0"/>
          <p:nvPr/>
        </p:nvPicPr>
        <p:blipFill rotWithShape="1">
          <a:blip r:embed="rId5">
            <a:alphaModFix/>
          </a:blip>
          <a:srcRect b="0" l="0" r="0" t="0"/>
          <a:stretch/>
        </p:blipFill>
        <p:spPr>
          <a:xfrm rot="10800000">
            <a:off x="5850653" y="-815900"/>
            <a:ext cx="2927674" cy="2271225"/>
          </a:xfrm>
          <a:prstGeom prst="rect">
            <a:avLst/>
          </a:prstGeom>
          <a:noFill/>
          <a:ln>
            <a:noFill/>
          </a:ln>
        </p:spPr>
      </p:pic>
      <p:pic>
        <p:nvPicPr>
          <p:cNvPr id="824" name="Google Shape;824;p85"/>
          <p:cNvPicPr preferRelativeResize="0"/>
          <p:nvPr/>
        </p:nvPicPr>
        <p:blipFill>
          <a:blip r:embed="rId6">
            <a:alphaModFix/>
          </a:blip>
          <a:stretch>
            <a:fillRect/>
          </a:stretch>
        </p:blipFill>
        <p:spPr>
          <a:xfrm rot="7597377">
            <a:off x="5367339" y="1429880"/>
            <a:ext cx="2386824" cy="4381382"/>
          </a:xfrm>
          <a:prstGeom prst="rect">
            <a:avLst/>
          </a:prstGeom>
          <a:noFill/>
          <a:ln>
            <a:noFill/>
          </a:ln>
        </p:spPr>
      </p:pic>
      <p:sp>
        <p:nvSpPr>
          <p:cNvPr id="825" name="Google Shape;825;p85"/>
          <p:cNvSpPr txBox="1"/>
          <p:nvPr>
            <p:ph hasCustomPrompt="1" type="title"/>
          </p:nvPr>
        </p:nvSpPr>
        <p:spPr>
          <a:xfrm>
            <a:off x="713225" y="1581200"/>
            <a:ext cx="4437000" cy="1406700"/>
          </a:xfrm>
          <a:prstGeom prst="rect">
            <a:avLst/>
          </a:prstGeom>
        </p:spPr>
        <p:txBody>
          <a:bodyPr anchorCtr="0" anchor="t" bIns="91425" lIns="91425" spcFirstLastPara="1" rIns="91425" wrap="square" tIns="91425">
            <a:noAutofit/>
          </a:bodyPr>
          <a:lstStyle>
            <a:lvl1pPr lvl="0" algn="l">
              <a:spcBef>
                <a:spcPts val="0"/>
              </a:spcBef>
              <a:spcAft>
                <a:spcPts val="0"/>
              </a:spcAft>
              <a:buSzPts val="12000"/>
              <a:buNone/>
              <a:defRPr sz="9600"/>
            </a:lvl1pPr>
            <a:lvl2pPr lvl="1" algn="l">
              <a:spcBef>
                <a:spcPts val="0"/>
              </a:spcBef>
              <a:spcAft>
                <a:spcPts val="0"/>
              </a:spcAft>
              <a:buSzPts val="12000"/>
              <a:buNone/>
              <a:defRPr sz="12000"/>
            </a:lvl2pPr>
            <a:lvl3pPr lvl="2" algn="l">
              <a:spcBef>
                <a:spcPts val="0"/>
              </a:spcBef>
              <a:spcAft>
                <a:spcPts val="0"/>
              </a:spcAft>
              <a:buSzPts val="12000"/>
              <a:buNone/>
              <a:defRPr sz="12000"/>
            </a:lvl3pPr>
            <a:lvl4pPr lvl="3" algn="l">
              <a:spcBef>
                <a:spcPts val="0"/>
              </a:spcBef>
              <a:spcAft>
                <a:spcPts val="0"/>
              </a:spcAft>
              <a:buSzPts val="12000"/>
              <a:buNone/>
              <a:defRPr sz="12000"/>
            </a:lvl4pPr>
            <a:lvl5pPr lvl="4" algn="l">
              <a:spcBef>
                <a:spcPts val="0"/>
              </a:spcBef>
              <a:spcAft>
                <a:spcPts val="0"/>
              </a:spcAft>
              <a:buSzPts val="12000"/>
              <a:buNone/>
              <a:defRPr sz="12000"/>
            </a:lvl5pPr>
            <a:lvl6pPr lvl="5" algn="l">
              <a:spcBef>
                <a:spcPts val="0"/>
              </a:spcBef>
              <a:spcAft>
                <a:spcPts val="0"/>
              </a:spcAft>
              <a:buSzPts val="12000"/>
              <a:buNone/>
              <a:defRPr sz="12000"/>
            </a:lvl6pPr>
            <a:lvl7pPr lvl="6" algn="l">
              <a:spcBef>
                <a:spcPts val="0"/>
              </a:spcBef>
              <a:spcAft>
                <a:spcPts val="0"/>
              </a:spcAft>
              <a:buSzPts val="12000"/>
              <a:buNone/>
              <a:defRPr sz="12000"/>
            </a:lvl7pPr>
            <a:lvl8pPr lvl="7" algn="l">
              <a:spcBef>
                <a:spcPts val="0"/>
              </a:spcBef>
              <a:spcAft>
                <a:spcPts val="0"/>
              </a:spcAft>
              <a:buSzPts val="12000"/>
              <a:buNone/>
              <a:defRPr sz="12000"/>
            </a:lvl8pPr>
            <a:lvl9pPr lvl="8" algn="l">
              <a:spcBef>
                <a:spcPts val="0"/>
              </a:spcBef>
              <a:spcAft>
                <a:spcPts val="0"/>
              </a:spcAft>
              <a:buSzPts val="12000"/>
              <a:buNone/>
              <a:defRPr sz="12000"/>
            </a:lvl9pPr>
          </a:lstStyle>
          <a:p>
            <a:r>
              <a:t>xx%</a:t>
            </a:r>
          </a:p>
        </p:txBody>
      </p:sp>
      <p:sp>
        <p:nvSpPr>
          <p:cNvPr id="826" name="Google Shape;826;p85"/>
          <p:cNvSpPr txBox="1"/>
          <p:nvPr>
            <p:ph idx="1" type="body"/>
          </p:nvPr>
        </p:nvSpPr>
        <p:spPr>
          <a:xfrm>
            <a:off x="713225" y="3072700"/>
            <a:ext cx="4437000" cy="489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pic>
        <p:nvPicPr>
          <p:cNvPr id="827" name="Google Shape;827;p85"/>
          <p:cNvPicPr preferRelativeResize="0"/>
          <p:nvPr/>
        </p:nvPicPr>
        <p:blipFill rotWithShape="1">
          <a:blip r:embed="rId4">
            <a:alphaModFix/>
          </a:blip>
          <a:srcRect b="0" l="0" r="0" t="0"/>
          <a:stretch/>
        </p:blipFill>
        <p:spPr>
          <a:xfrm rot="-2894983">
            <a:off x="5600400" y="-717375"/>
            <a:ext cx="1733751" cy="39474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9">
    <p:spTree>
      <p:nvGrpSpPr>
        <p:cNvPr id="828" name="Shape 828"/>
        <p:cNvGrpSpPr/>
        <p:nvPr/>
      </p:nvGrpSpPr>
      <p:grpSpPr>
        <a:xfrm>
          <a:off x="0" y="0"/>
          <a:ext cx="0" cy="0"/>
          <a:chOff x="0" y="0"/>
          <a:chExt cx="0" cy="0"/>
        </a:xfrm>
      </p:grpSpPr>
      <p:sp>
        <p:nvSpPr>
          <p:cNvPr id="829" name="Google Shape;829;p86"/>
          <p:cNvSpPr txBox="1"/>
          <p:nvPr>
            <p:ph type="title"/>
          </p:nvPr>
        </p:nvSpPr>
        <p:spPr>
          <a:xfrm>
            <a:off x="2548800" y="2057313"/>
            <a:ext cx="4046400" cy="6018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30" name="Google Shape;830;p86"/>
          <p:cNvSpPr txBox="1"/>
          <p:nvPr>
            <p:ph idx="1" type="body"/>
          </p:nvPr>
        </p:nvSpPr>
        <p:spPr>
          <a:xfrm>
            <a:off x="2548800" y="2718094"/>
            <a:ext cx="4046400" cy="14349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pic>
        <p:nvPicPr>
          <p:cNvPr id="831" name="Google Shape;831;p86"/>
          <p:cNvPicPr preferRelativeResize="0"/>
          <p:nvPr/>
        </p:nvPicPr>
        <p:blipFill rotWithShape="1">
          <a:blip r:embed="rId2">
            <a:alphaModFix/>
          </a:blip>
          <a:srcRect b="0" l="0" r="0" t="0"/>
          <a:stretch/>
        </p:blipFill>
        <p:spPr>
          <a:xfrm rot="5400000">
            <a:off x="7175112" y="3103483"/>
            <a:ext cx="1947425" cy="1885850"/>
          </a:xfrm>
          <a:prstGeom prst="rect">
            <a:avLst/>
          </a:prstGeom>
          <a:noFill/>
          <a:ln>
            <a:noFill/>
          </a:ln>
        </p:spPr>
      </p:pic>
      <p:pic>
        <p:nvPicPr>
          <p:cNvPr id="832" name="Google Shape;832;p86"/>
          <p:cNvPicPr preferRelativeResize="0"/>
          <p:nvPr/>
        </p:nvPicPr>
        <p:blipFill rotWithShape="1">
          <a:blip r:embed="rId3">
            <a:alphaModFix/>
          </a:blip>
          <a:srcRect b="0" l="0" r="0" t="0"/>
          <a:stretch/>
        </p:blipFill>
        <p:spPr>
          <a:xfrm rot="10800000">
            <a:off x="7438728" y="-815900"/>
            <a:ext cx="2927674" cy="2271225"/>
          </a:xfrm>
          <a:prstGeom prst="rect">
            <a:avLst/>
          </a:prstGeom>
          <a:noFill/>
          <a:ln>
            <a:noFill/>
          </a:ln>
        </p:spPr>
      </p:pic>
      <p:pic>
        <p:nvPicPr>
          <p:cNvPr id="833" name="Google Shape;833;p86"/>
          <p:cNvPicPr preferRelativeResize="0"/>
          <p:nvPr/>
        </p:nvPicPr>
        <p:blipFill>
          <a:blip r:embed="rId4">
            <a:alphaModFix/>
          </a:blip>
          <a:stretch>
            <a:fillRect/>
          </a:stretch>
        </p:blipFill>
        <p:spPr>
          <a:xfrm rot="7597377">
            <a:off x="6955414" y="1429880"/>
            <a:ext cx="2386824" cy="4381382"/>
          </a:xfrm>
          <a:prstGeom prst="rect">
            <a:avLst/>
          </a:prstGeom>
          <a:noFill/>
          <a:ln>
            <a:noFill/>
          </a:ln>
        </p:spPr>
      </p:pic>
      <p:pic>
        <p:nvPicPr>
          <p:cNvPr id="834" name="Google Shape;834;p86"/>
          <p:cNvPicPr preferRelativeResize="0"/>
          <p:nvPr/>
        </p:nvPicPr>
        <p:blipFill rotWithShape="1">
          <a:blip r:embed="rId5">
            <a:alphaModFix/>
          </a:blip>
          <a:srcRect b="0" l="0" r="0" t="0"/>
          <a:stretch/>
        </p:blipFill>
        <p:spPr>
          <a:xfrm rot="-2894983">
            <a:off x="7188475" y="-717375"/>
            <a:ext cx="1733751" cy="3947450"/>
          </a:xfrm>
          <a:prstGeom prst="rect">
            <a:avLst/>
          </a:prstGeom>
          <a:noFill/>
          <a:ln>
            <a:noFill/>
          </a:ln>
        </p:spPr>
      </p:pic>
      <p:pic>
        <p:nvPicPr>
          <p:cNvPr id="835" name="Google Shape;835;p86"/>
          <p:cNvPicPr preferRelativeResize="0"/>
          <p:nvPr/>
        </p:nvPicPr>
        <p:blipFill rotWithShape="1">
          <a:blip r:embed="rId6">
            <a:alphaModFix/>
          </a:blip>
          <a:srcRect b="0" l="0" r="0" t="0"/>
          <a:stretch/>
        </p:blipFill>
        <p:spPr>
          <a:xfrm rot="3883291">
            <a:off x="208672" y="2630594"/>
            <a:ext cx="2569104" cy="1474162"/>
          </a:xfrm>
          <a:prstGeom prst="rect">
            <a:avLst/>
          </a:prstGeom>
          <a:noFill/>
          <a:ln>
            <a:noFill/>
          </a:ln>
        </p:spPr>
      </p:pic>
      <p:pic>
        <p:nvPicPr>
          <p:cNvPr id="836" name="Google Shape;836;p86"/>
          <p:cNvPicPr preferRelativeResize="0"/>
          <p:nvPr/>
        </p:nvPicPr>
        <p:blipFill rotWithShape="1">
          <a:blip r:embed="rId2">
            <a:alphaModFix/>
          </a:blip>
          <a:srcRect b="0" l="0" r="0" t="0"/>
          <a:stretch/>
        </p:blipFill>
        <p:spPr>
          <a:xfrm rot="5400000">
            <a:off x="-1153513" y="3032883"/>
            <a:ext cx="1947425" cy="1885850"/>
          </a:xfrm>
          <a:prstGeom prst="rect">
            <a:avLst/>
          </a:prstGeom>
          <a:noFill/>
          <a:ln>
            <a:noFill/>
          </a:ln>
        </p:spPr>
      </p:pic>
      <p:pic>
        <p:nvPicPr>
          <p:cNvPr id="837" name="Google Shape;837;p86"/>
          <p:cNvPicPr preferRelativeResize="0"/>
          <p:nvPr/>
        </p:nvPicPr>
        <p:blipFill rotWithShape="1">
          <a:blip r:embed="rId3">
            <a:alphaModFix/>
          </a:blip>
          <a:srcRect b="0" l="0" r="0" t="0"/>
          <a:stretch/>
        </p:blipFill>
        <p:spPr>
          <a:xfrm rot="10800000">
            <a:off x="-889897" y="-886500"/>
            <a:ext cx="2927674" cy="2271225"/>
          </a:xfrm>
          <a:prstGeom prst="rect">
            <a:avLst/>
          </a:prstGeom>
          <a:noFill/>
          <a:ln>
            <a:noFill/>
          </a:ln>
        </p:spPr>
      </p:pic>
      <p:pic>
        <p:nvPicPr>
          <p:cNvPr id="838" name="Google Shape;838;p86"/>
          <p:cNvPicPr preferRelativeResize="0"/>
          <p:nvPr/>
        </p:nvPicPr>
        <p:blipFill>
          <a:blip r:embed="rId4">
            <a:alphaModFix/>
          </a:blip>
          <a:stretch>
            <a:fillRect/>
          </a:stretch>
        </p:blipFill>
        <p:spPr>
          <a:xfrm rot="7597377">
            <a:off x="-1373211" y="1359280"/>
            <a:ext cx="2386824" cy="4381382"/>
          </a:xfrm>
          <a:prstGeom prst="rect">
            <a:avLst/>
          </a:prstGeom>
          <a:noFill/>
          <a:ln>
            <a:noFill/>
          </a:ln>
        </p:spPr>
      </p:pic>
      <p:pic>
        <p:nvPicPr>
          <p:cNvPr id="839" name="Google Shape;839;p86"/>
          <p:cNvPicPr preferRelativeResize="0"/>
          <p:nvPr/>
        </p:nvPicPr>
        <p:blipFill rotWithShape="1">
          <a:blip r:embed="rId5">
            <a:alphaModFix/>
          </a:blip>
          <a:srcRect b="0" l="0" r="0" t="0"/>
          <a:stretch/>
        </p:blipFill>
        <p:spPr>
          <a:xfrm rot="-2894983">
            <a:off x="-1140150" y="-787975"/>
            <a:ext cx="1733751" cy="39474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_1">
    <p:spTree>
      <p:nvGrpSpPr>
        <p:cNvPr id="840" name="Shape 840"/>
        <p:cNvGrpSpPr/>
        <p:nvPr/>
      </p:nvGrpSpPr>
      <p:grpSpPr>
        <a:xfrm>
          <a:off x="0" y="0"/>
          <a:ext cx="0" cy="0"/>
          <a:chOff x="0" y="0"/>
          <a:chExt cx="0" cy="0"/>
        </a:xfrm>
      </p:grpSpPr>
      <p:sp>
        <p:nvSpPr>
          <p:cNvPr id="841" name="Google Shape;841;p87"/>
          <p:cNvSpPr txBox="1"/>
          <p:nvPr>
            <p:ph type="title"/>
          </p:nvPr>
        </p:nvSpPr>
        <p:spPr>
          <a:xfrm>
            <a:off x="796825" y="1794475"/>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42" name="Google Shape;842;p87"/>
          <p:cNvSpPr txBox="1"/>
          <p:nvPr>
            <p:ph idx="1" type="subTitle"/>
          </p:nvPr>
        </p:nvSpPr>
        <p:spPr>
          <a:xfrm>
            <a:off x="796825" y="2162984"/>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843" name="Google Shape;843;p87"/>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44" name="Google Shape;844;p87"/>
          <p:cNvSpPr txBox="1"/>
          <p:nvPr>
            <p:ph idx="3" type="title"/>
          </p:nvPr>
        </p:nvSpPr>
        <p:spPr>
          <a:xfrm>
            <a:off x="3374525" y="1794475"/>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45" name="Google Shape;845;p87"/>
          <p:cNvSpPr txBox="1"/>
          <p:nvPr>
            <p:ph idx="4" type="subTitle"/>
          </p:nvPr>
        </p:nvSpPr>
        <p:spPr>
          <a:xfrm>
            <a:off x="3374525" y="2162984"/>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846" name="Google Shape;846;p87"/>
          <p:cNvSpPr txBox="1"/>
          <p:nvPr>
            <p:ph idx="5" type="title"/>
          </p:nvPr>
        </p:nvSpPr>
        <p:spPr>
          <a:xfrm>
            <a:off x="796825" y="3472591"/>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47" name="Google Shape;847;p87"/>
          <p:cNvSpPr txBox="1"/>
          <p:nvPr>
            <p:ph idx="6" type="subTitle"/>
          </p:nvPr>
        </p:nvSpPr>
        <p:spPr>
          <a:xfrm>
            <a:off x="796825" y="3841100"/>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848" name="Google Shape;848;p87"/>
          <p:cNvSpPr txBox="1"/>
          <p:nvPr>
            <p:ph idx="7" type="title"/>
          </p:nvPr>
        </p:nvSpPr>
        <p:spPr>
          <a:xfrm>
            <a:off x="3374525" y="3472591"/>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49" name="Google Shape;849;p87"/>
          <p:cNvSpPr txBox="1"/>
          <p:nvPr>
            <p:ph idx="8" type="subTitle"/>
          </p:nvPr>
        </p:nvSpPr>
        <p:spPr>
          <a:xfrm>
            <a:off x="3374525" y="3841100"/>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850" name="Google Shape;850;p87"/>
          <p:cNvSpPr txBox="1"/>
          <p:nvPr>
            <p:ph idx="9" type="title"/>
          </p:nvPr>
        </p:nvSpPr>
        <p:spPr>
          <a:xfrm>
            <a:off x="5952150" y="1794475"/>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51" name="Google Shape;851;p87"/>
          <p:cNvSpPr txBox="1"/>
          <p:nvPr>
            <p:ph idx="13" type="subTitle"/>
          </p:nvPr>
        </p:nvSpPr>
        <p:spPr>
          <a:xfrm>
            <a:off x="5952150" y="2162984"/>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852" name="Google Shape;852;p87"/>
          <p:cNvSpPr txBox="1"/>
          <p:nvPr>
            <p:ph idx="14" type="title"/>
          </p:nvPr>
        </p:nvSpPr>
        <p:spPr>
          <a:xfrm>
            <a:off x="5952150" y="3472591"/>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53" name="Google Shape;853;p87"/>
          <p:cNvSpPr txBox="1"/>
          <p:nvPr>
            <p:ph idx="15" type="subTitle"/>
          </p:nvPr>
        </p:nvSpPr>
        <p:spPr>
          <a:xfrm>
            <a:off x="5952150" y="3841100"/>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854" name="Google Shape;854;p87"/>
          <p:cNvPicPr preferRelativeResize="0"/>
          <p:nvPr/>
        </p:nvPicPr>
        <p:blipFill rotWithShape="1">
          <a:blip r:embed="rId2">
            <a:alphaModFix/>
          </a:blip>
          <a:srcRect b="0" l="0" r="0" t="0"/>
          <a:stretch/>
        </p:blipFill>
        <p:spPr>
          <a:xfrm rot="-10059469">
            <a:off x="-250407" y="191408"/>
            <a:ext cx="1320763" cy="3203783"/>
          </a:xfrm>
          <a:prstGeom prst="rect">
            <a:avLst/>
          </a:prstGeom>
          <a:noFill/>
          <a:ln>
            <a:noFill/>
          </a:ln>
        </p:spPr>
      </p:pic>
      <p:pic>
        <p:nvPicPr>
          <p:cNvPr id="855" name="Google Shape;855;p87"/>
          <p:cNvPicPr preferRelativeResize="0"/>
          <p:nvPr/>
        </p:nvPicPr>
        <p:blipFill rotWithShape="1">
          <a:blip r:embed="rId3">
            <a:alphaModFix/>
          </a:blip>
          <a:srcRect b="0" l="0" r="0" t="0"/>
          <a:stretch/>
        </p:blipFill>
        <p:spPr>
          <a:xfrm flipH="1" rot="5400000">
            <a:off x="-327025" y="-99117"/>
            <a:ext cx="1179500" cy="1528135"/>
          </a:xfrm>
          <a:prstGeom prst="rect">
            <a:avLst/>
          </a:prstGeom>
          <a:noFill/>
          <a:ln>
            <a:noFill/>
          </a:ln>
        </p:spPr>
      </p:pic>
      <p:pic>
        <p:nvPicPr>
          <p:cNvPr id="856" name="Google Shape;856;p87"/>
          <p:cNvPicPr preferRelativeResize="0"/>
          <p:nvPr/>
        </p:nvPicPr>
        <p:blipFill rotWithShape="1">
          <a:blip r:embed="rId4">
            <a:alphaModFix/>
          </a:blip>
          <a:srcRect b="0" l="0" r="0" t="0"/>
          <a:stretch/>
        </p:blipFill>
        <p:spPr>
          <a:xfrm rot="-3">
            <a:off x="7978008" y="2558906"/>
            <a:ext cx="1796434" cy="4090188"/>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
    <p:spTree>
      <p:nvGrpSpPr>
        <p:cNvPr id="857" name="Shape 857"/>
        <p:cNvGrpSpPr/>
        <p:nvPr/>
      </p:nvGrpSpPr>
      <p:grpSpPr>
        <a:xfrm>
          <a:off x="0" y="0"/>
          <a:ext cx="0" cy="0"/>
          <a:chOff x="0" y="0"/>
          <a:chExt cx="0" cy="0"/>
        </a:xfrm>
      </p:grpSpPr>
      <p:sp>
        <p:nvSpPr>
          <p:cNvPr id="858" name="Google Shape;858;p88"/>
          <p:cNvSpPr txBox="1"/>
          <p:nvPr>
            <p:ph idx="1" type="subTitle"/>
          </p:nvPr>
        </p:nvSpPr>
        <p:spPr>
          <a:xfrm>
            <a:off x="2640050" y="2283675"/>
            <a:ext cx="3863700" cy="13881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859" name="Google Shape;859;p88"/>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860" name="Google Shape;860;p88"/>
          <p:cNvPicPr preferRelativeResize="0"/>
          <p:nvPr/>
        </p:nvPicPr>
        <p:blipFill rotWithShape="1">
          <a:blip r:embed="rId2">
            <a:alphaModFix/>
          </a:blip>
          <a:srcRect b="0" l="0" r="0" t="0"/>
          <a:stretch/>
        </p:blipFill>
        <p:spPr>
          <a:xfrm flipH="1" rot="-3883295">
            <a:off x="183142" y="3147922"/>
            <a:ext cx="2309974" cy="1325469"/>
          </a:xfrm>
          <a:prstGeom prst="rect">
            <a:avLst/>
          </a:prstGeom>
          <a:noFill/>
          <a:ln>
            <a:noFill/>
          </a:ln>
        </p:spPr>
      </p:pic>
      <p:pic>
        <p:nvPicPr>
          <p:cNvPr id="861" name="Google Shape;861;p88"/>
          <p:cNvPicPr preferRelativeResize="0"/>
          <p:nvPr/>
        </p:nvPicPr>
        <p:blipFill rotWithShape="1">
          <a:blip r:embed="rId3">
            <a:alphaModFix/>
          </a:blip>
          <a:srcRect b="0" l="0" r="0" t="0"/>
          <a:stretch/>
        </p:blipFill>
        <p:spPr>
          <a:xfrm flipH="1">
            <a:off x="83624" y="1801283"/>
            <a:ext cx="1655192" cy="1602859"/>
          </a:xfrm>
          <a:prstGeom prst="rect">
            <a:avLst/>
          </a:prstGeom>
          <a:noFill/>
          <a:ln>
            <a:noFill/>
          </a:ln>
        </p:spPr>
      </p:pic>
      <p:pic>
        <p:nvPicPr>
          <p:cNvPr id="862" name="Google Shape;862;p88"/>
          <p:cNvPicPr preferRelativeResize="0"/>
          <p:nvPr/>
        </p:nvPicPr>
        <p:blipFill rotWithShape="1">
          <a:blip r:embed="rId4">
            <a:alphaModFix/>
          </a:blip>
          <a:srcRect b="0" l="0" r="0" t="0"/>
          <a:stretch/>
        </p:blipFill>
        <p:spPr>
          <a:xfrm flipH="1" rot="1639246">
            <a:off x="-112326" y="-148575"/>
            <a:ext cx="1733751" cy="3947450"/>
          </a:xfrm>
          <a:prstGeom prst="rect">
            <a:avLst/>
          </a:prstGeom>
          <a:noFill/>
          <a:ln>
            <a:noFill/>
          </a:ln>
        </p:spPr>
      </p:pic>
      <p:pic>
        <p:nvPicPr>
          <p:cNvPr id="863" name="Google Shape;863;p88"/>
          <p:cNvPicPr preferRelativeResize="0"/>
          <p:nvPr/>
        </p:nvPicPr>
        <p:blipFill>
          <a:blip r:embed="rId5">
            <a:alphaModFix/>
          </a:blip>
          <a:stretch>
            <a:fillRect/>
          </a:stretch>
        </p:blipFill>
        <p:spPr>
          <a:xfrm flipH="1" rot="6057767">
            <a:off x="7202025" y="1933876"/>
            <a:ext cx="1840875" cy="1700025"/>
          </a:xfrm>
          <a:prstGeom prst="rect">
            <a:avLst/>
          </a:prstGeom>
          <a:noFill/>
          <a:ln>
            <a:noFill/>
          </a:ln>
        </p:spPr>
      </p:pic>
      <p:pic>
        <p:nvPicPr>
          <p:cNvPr id="864" name="Google Shape;864;p88"/>
          <p:cNvPicPr preferRelativeResize="0"/>
          <p:nvPr/>
        </p:nvPicPr>
        <p:blipFill>
          <a:blip r:embed="rId6">
            <a:alphaModFix/>
          </a:blip>
          <a:stretch>
            <a:fillRect/>
          </a:stretch>
        </p:blipFill>
        <p:spPr>
          <a:xfrm>
            <a:off x="6602325" y="1217667"/>
            <a:ext cx="2386824" cy="4381382"/>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
    <p:spTree>
      <p:nvGrpSpPr>
        <p:cNvPr id="865" name="Shape 865"/>
        <p:cNvGrpSpPr/>
        <p:nvPr/>
      </p:nvGrpSpPr>
      <p:grpSpPr>
        <a:xfrm>
          <a:off x="0" y="0"/>
          <a:ext cx="0" cy="0"/>
          <a:chOff x="0" y="0"/>
          <a:chExt cx="0" cy="0"/>
        </a:xfrm>
      </p:grpSpPr>
      <p:sp>
        <p:nvSpPr>
          <p:cNvPr id="866" name="Google Shape;866;p89"/>
          <p:cNvSpPr txBox="1"/>
          <p:nvPr>
            <p:ph idx="1" type="subTitle"/>
          </p:nvPr>
        </p:nvSpPr>
        <p:spPr>
          <a:xfrm>
            <a:off x="1729425" y="1735225"/>
            <a:ext cx="5685000" cy="28689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Char char="●"/>
              <a:defRPr/>
            </a:lvl1pPr>
            <a:lvl2pPr lvl="1">
              <a:spcBef>
                <a:spcPts val="0"/>
              </a:spcBef>
              <a:spcAft>
                <a:spcPts val="0"/>
              </a:spcAft>
              <a:buSzPts val="1600"/>
              <a:buChar char="○"/>
              <a:defRPr/>
            </a:lvl2pPr>
            <a:lvl3pPr lvl="2">
              <a:spcBef>
                <a:spcPts val="0"/>
              </a:spcBef>
              <a:spcAft>
                <a:spcPts val="0"/>
              </a:spcAft>
              <a:buSzPts val="1600"/>
              <a:buChar char="■"/>
              <a:defRPr/>
            </a:lvl3pPr>
            <a:lvl4pPr lvl="3">
              <a:spcBef>
                <a:spcPts val="0"/>
              </a:spcBef>
              <a:spcAft>
                <a:spcPts val="0"/>
              </a:spcAft>
              <a:buSzPts val="1600"/>
              <a:buChar char="●"/>
              <a:defRPr/>
            </a:lvl4pPr>
            <a:lvl5pPr lvl="4">
              <a:spcBef>
                <a:spcPts val="0"/>
              </a:spcBef>
              <a:spcAft>
                <a:spcPts val="0"/>
              </a:spcAft>
              <a:buSzPts val="1600"/>
              <a:buChar char="○"/>
              <a:defRPr/>
            </a:lvl5pPr>
            <a:lvl6pPr lvl="5">
              <a:spcBef>
                <a:spcPts val="0"/>
              </a:spcBef>
              <a:spcAft>
                <a:spcPts val="0"/>
              </a:spcAft>
              <a:buSzPts val="1600"/>
              <a:buChar char="■"/>
              <a:defRPr/>
            </a:lvl6pPr>
            <a:lvl7pPr lvl="6">
              <a:spcBef>
                <a:spcPts val="0"/>
              </a:spcBef>
              <a:spcAft>
                <a:spcPts val="0"/>
              </a:spcAft>
              <a:buSzPts val="1600"/>
              <a:buChar char="●"/>
              <a:defRPr/>
            </a:lvl7pPr>
            <a:lvl8pPr lvl="7">
              <a:spcBef>
                <a:spcPts val="0"/>
              </a:spcBef>
              <a:spcAft>
                <a:spcPts val="0"/>
              </a:spcAft>
              <a:buSzPts val="1600"/>
              <a:buChar char="○"/>
              <a:defRPr/>
            </a:lvl8pPr>
            <a:lvl9pPr lvl="8">
              <a:spcBef>
                <a:spcPts val="0"/>
              </a:spcBef>
              <a:spcAft>
                <a:spcPts val="0"/>
              </a:spcAft>
              <a:buSzPts val="1600"/>
              <a:buChar char="■"/>
              <a:defRPr/>
            </a:lvl9pPr>
          </a:lstStyle>
          <a:p/>
        </p:txBody>
      </p:sp>
      <p:sp>
        <p:nvSpPr>
          <p:cNvPr id="867" name="Google Shape;867;p89"/>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868" name="Google Shape;868;p89"/>
          <p:cNvPicPr preferRelativeResize="0"/>
          <p:nvPr/>
        </p:nvPicPr>
        <p:blipFill rotWithShape="1">
          <a:blip r:embed="rId2">
            <a:alphaModFix/>
          </a:blip>
          <a:srcRect b="0" l="0" r="0" t="0"/>
          <a:stretch/>
        </p:blipFill>
        <p:spPr>
          <a:xfrm rot="9160750">
            <a:off x="7533060" y="-626757"/>
            <a:ext cx="2002458" cy="4559255"/>
          </a:xfrm>
          <a:prstGeom prst="rect">
            <a:avLst/>
          </a:prstGeom>
          <a:noFill/>
          <a:ln>
            <a:noFill/>
          </a:ln>
        </p:spPr>
      </p:pic>
      <p:pic>
        <p:nvPicPr>
          <p:cNvPr id="869" name="Google Shape;869;p89"/>
          <p:cNvPicPr preferRelativeResize="0"/>
          <p:nvPr/>
        </p:nvPicPr>
        <p:blipFill rotWithShape="1">
          <a:blip r:embed="rId3">
            <a:alphaModFix/>
          </a:blip>
          <a:srcRect b="0" l="0" r="0" t="0"/>
          <a:stretch/>
        </p:blipFill>
        <p:spPr>
          <a:xfrm rot="-8859426">
            <a:off x="-1146437" y="1931239"/>
            <a:ext cx="2569104" cy="1474162"/>
          </a:xfrm>
          <a:prstGeom prst="rect">
            <a:avLst/>
          </a:prstGeom>
          <a:noFill/>
          <a:ln>
            <a:noFill/>
          </a:ln>
        </p:spPr>
      </p:pic>
      <p:pic>
        <p:nvPicPr>
          <p:cNvPr id="870" name="Google Shape;870;p89"/>
          <p:cNvPicPr preferRelativeResize="0"/>
          <p:nvPr/>
        </p:nvPicPr>
        <p:blipFill rotWithShape="1">
          <a:blip r:embed="rId4">
            <a:alphaModFix/>
          </a:blip>
          <a:srcRect b="0" l="0" r="0" t="0"/>
          <a:stretch/>
        </p:blipFill>
        <p:spPr>
          <a:xfrm rot="-5400000">
            <a:off x="31139" y="1469895"/>
            <a:ext cx="1393300" cy="1349250"/>
          </a:xfrm>
          <a:prstGeom prst="rect">
            <a:avLst/>
          </a:prstGeom>
          <a:noFill/>
          <a:ln>
            <a:noFill/>
          </a:ln>
        </p:spPr>
      </p:pic>
      <p:pic>
        <p:nvPicPr>
          <p:cNvPr id="871" name="Google Shape;871;p89"/>
          <p:cNvPicPr preferRelativeResize="0"/>
          <p:nvPr/>
        </p:nvPicPr>
        <p:blipFill rotWithShape="1">
          <a:blip r:embed="rId5">
            <a:alphaModFix/>
          </a:blip>
          <a:srcRect b="0" l="0" r="0" t="0"/>
          <a:stretch/>
        </p:blipFill>
        <p:spPr>
          <a:xfrm rot="-5400000">
            <a:off x="-1511861" y="3483875"/>
            <a:ext cx="4008350" cy="2873900"/>
          </a:xfrm>
          <a:prstGeom prst="rect">
            <a:avLst/>
          </a:prstGeom>
          <a:noFill/>
          <a:ln>
            <a:noFill/>
          </a:ln>
        </p:spPr>
      </p:pic>
      <p:pic>
        <p:nvPicPr>
          <p:cNvPr id="872" name="Google Shape;872;p89"/>
          <p:cNvPicPr preferRelativeResize="0"/>
          <p:nvPr/>
        </p:nvPicPr>
        <p:blipFill rotWithShape="1">
          <a:blip r:embed="rId6">
            <a:alphaModFix/>
          </a:blip>
          <a:srcRect b="0" l="0" r="0" t="0"/>
          <a:stretch/>
        </p:blipFill>
        <p:spPr>
          <a:xfrm rot="10134819">
            <a:off x="8170864" y="1156945"/>
            <a:ext cx="1924050" cy="46672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4_1_1">
    <p:spTree>
      <p:nvGrpSpPr>
        <p:cNvPr id="873" name="Shape 873"/>
        <p:cNvGrpSpPr/>
        <p:nvPr/>
      </p:nvGrpSpPr>
      <p:grpSpPr>
        <a:xfrm>
          <a:off x="0" y="0"/>
          <a:ext cx="0" cy="0"/>
          <a:chOff x="0" y="0"/>
          <a:chExt cx="0" cy="0"/>
        </a:xfrm>
      </p:grpSpPr>
      <p:sp>
        <p:nvSpPr>
          <p:cNvPr id="874" name="Google Shape;874;p90"/>
          <p:cNvSpPr txBox="1"/>
          <p:nvPr>
            <p:ph idx="1" type="subTitle"/>
          </p:nvPr>
        </p:nvSpPr>
        <p:spPr>
          <a:xfrm>
            <a:off x="1275750" y="2296400"/>
            <a:ext cx="2906100" cy="11559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875" name="Google Shape;875;p90"/>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876" name="Google Shape;876;p90"/>
          <p:cNvPicPr preferRelativeResize="0"/>
          <p:nvPr/>
        </p:nvPicPr>
        <p:blipFill rotWithShape="1">
          <a:blip r:embed="rId2">
            <a:alphaModFix/>
          </a:blip>
          <a:srcRect b="0" l="0" r="0" t="0"/>
          <a:stretch/>
        </p:blipFill>
        <p:spPr>
          <a:xfrm flipH="1" rot="665182">
            <a:off x="7579958" y="1446998"/>
            <a:ext cx="1492285" cy="3619903"/>
          </a:xfrm>
          <a:prstGeom prst="rect">
            <a:avLst/>
          </a:prstGeom>
          <a:noFill/>
          <a:ln>
            <a:noFill/>
          </a:ln>
        </p:spPr>
      </p:pic>
      <p:pic>
        <p:nvPicPr>
          <p:cNvPr id="877" name="Google Shape;877;p90"/>
          <p:cNvPicPr preferRelativeResize="0"/>
          <p:nvPr/>
        </p:nvPicPr>
        <p:blipFill rotWithShape="1">
          <a:blip r:embed="rId3">
            <a:alphaModFix/>
          </a:blip>
          <a:srcRect b="0" l="0" r="0" t="0"/>
          <a:stretch/>
        </p:blipFill>
        <p:spPr>
          <a:xfrm rot="358732">
            <a:off x="-796229" y="377347"/>
            <a:ext cx="2002458" cy="4559257"/>
          </a:xfrm>
          <a:prstGeom prst="rect">
            <a:avLst/>
          </a:prstGeom>
          <a:noFill/>
          <a:ln>
            <a:noFill/>
          </a:ln>
        </p:spPr>
      </p:pic>
      <p:pic>
        <p:nvPicPr>
          <p:cNvPr id="878" name="Google Shape;878;p90"/>
          <p:cNvPicPr preferRelativeResize="0"/>
          <p:nvPr/>
        </p:nvPicPr>
        <p:blipFill>
          <a:blip r:embed="rId4">
            <a:alphaModFix/>
          </a:blip>
          <a:stretch>
            <a:fillRect/>
          </a:stretch>
        </p:blipFill>
        <p:spPr>
          <a:xfrm>
            <a:off x="7491801" y="222617"/>
            <a:ext cx="2386824" cy="4381382"/>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879" name="Shape 879"/>
        <p:cNvGrpSpPr/>
        <p:nvPr/>
      </p:nvGrpSpPr>
      <p:grpSpPr>
        <a:xfrm>
          <a:off x="0" y="0"/>
          <a:ext cx="0" cy="0"/>
          <a:chOff x="0" y="0"/>
          <a:chExt cx="0" cy="0"/>
        </a:xfrm>
      </p:grpSpPr>
      <p:sp>
        <p:nvSpPr>
          <p:cNvPr id="880" name="Google Shape;880;p91"/>
          <p:cNvSpPr txBox="1"/>
          <p:nvPr>
            <p:ph hasCustomPrompt="1" type="title"/>
          </p:nvPr>
        </p:nvSpPr>
        <p:spPr>
          <a:xfrm>
            <a:off x="2519813" y="730000"/>
            <a:ext cx="4444500" cy="63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881" name="Google Shape;881;p91"/>
          <p:cNvSpPr txBox="1"/>
          <p:nvPr>
            <p:ph idx="1" type="subTitle"/>
          </p:nvPr>
        </p:nvSpPr>
        <p:spPr>
          <a:xfrm>
            <a:off x="2519813" y="1291600"/>
            <a:ext cx="4444500" cy="45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solidFill>
                  <a:srgbClr val="242424"/>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882" name="Google Shape;882;p91"/>
          <p:cNvSpPr txBox="1"/>
          <p:nvPr>
            <p:ph hasCustomPrompt="1" idx="2" type="title"/>
          </p:nvPr>
        </p:nvSpPr>
        <p:spPr>
          <a:xfrm>
            <a:off x="2519813" y="2062050"/>
            <a:ext cx="4444500" cy="63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883" name="Google Shape;883;p91"/>
          <p:cNvSpPr txBox="1"/>
          <p:nvPr>
            <p:ph idx="3" type="subTitle"/>
          </p:nvPr>
        </p:nvSpPr>
        <p:spPr>
          <a:xfrm>
            <a:off x="2519813" y="2623650"/>
            <a:ext cx="4444500" cy="45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solidFill>
                  <a:srgbClr val="242424"/>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884" name="Google Shape;884;p91"/>
          <p:cNvSpPr txBox="1"/>
          <p:nvPr>
            <p:ph hasCustomPrompt="1" idx="4" type="title"/>
          </p:nvPr>
        </p:nvSpPr>
        <p:spPr>
          <a:xfrm>
            <a:off x="2519813" y="3394100"/>
            <a:ext cx="4444500" cy="63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885" name="Google Shape;885;p91"/>
          <p:cNvSpPr txBox="1"/>
          <p:nvPr>
            <p:ph idx="5" type="subTitle"/>
          </p:nvPr>
        </p:nvSpPr>
        <p:spPr>
          <a:xfrm>
            <a:off x="2349863" y="3955700"/>
            <a:ext cx="4784400" cy="457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solidFill>
                  <a:srgbClr val="242424"/>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886" name="Google Shape;886;p91"/>
          <p:cNvPicPr preferRelativeResize="0"/>
          <p:nvPr/>
        </p:nvPicPr>
        <p:blipFill rotWithShape="1">
          <a:blip r:embed="rId2">
            <a:alphaModFix/>
          </a:blip>
          <a:srcRect b="0" l="0" r="0" t="0"/>
          <a:stretch/>
        </p:blipFill>
        <p:spPr>
          <a:xfrm flipH="1" rot="-2700007">
            <a:off x="25048" y="82573"/>
            <a:ext cx="1572004" cy="3813303"/>
          </a:xfrm>
          <a:prstGeom prst="rect">
            <a:avLst/>
          </a:prstGeom>
          <a:noFill/>
          <a:ln>
            <a:noFill/>
          </a:ln>
        </p:spPr>
      </p:pic>
      <p:pic>
        <p:nvPicPr>
          <p:cNvPr id="887" name="Google Shape;887;p91"/>
          <p:cNvPicPr preferRelativeResize="0"/>
          <p:nvPr/>
        </p:nvPicPr>
        <p:blipFill rotWithShape="1">
          <a:blip r:embed="rId3">
            <a:alphaModFix/>
          </a:blip>
          <a:srcRect b="0" l="0" r="0" t="0"/>
          <a:stretch/>
        </p:blipFill>
        <p:spPr>
          <a:xfrm rot="4778591">
            <a:off x="-1087250" y="975950"/>
            <a:ext cx="3084300" cy="2211400"/>
          </a:xfrm>
          <a:prstGeom prst="rect">
            <a:avLst/>
          </a:prstGeom>
          <a:noFill/>
          <a:ln>
            <a:noFill/>
          </a:ln>
        </p:spPr>
      </p:pic>
      <p:pic>
        <p:nvPicPr>
          <p:cNvPr id="888" name="Google Shape;888;p91"/>
          <p:cNvPicPr preferRelativeResize="0"/>
          <p:nvPr/>
        </p:nvPicPr>
        <p:blipFill rotWithShape="1">
          <a:blip r:embed="rId4">
            <a:alphaModFix/>
          </a:blip>
          <a:srcRect b="0" l="0" r="0" t="0"/>
          <a:stretch/>
        </p:blipFill>
        <p:spPr>
          <a:xfrm rot="10800000">
            <a:off x="6969861" y="3334438"/>
            <a:ext cx="2372929" cy="1840875"/>
          </a:xfrm>
          <a:prstGeom prst="rect">
            <a:avLst/>
          </a:prstGeom>
          <a:noFill/>
          <a:ln>
            <a:noFill/>
          </a:ln>
        </p:spPr>
      </p:pic>
      <p:pic>
        <p:nvPicPr>
          <p:cNvPr id="889" name="Google Shape;889;p91"/>
          <p:cNvPicPr preferRelativeResize="0"/>
          <p:nvPr/>
        </p:nvPicPr>
        <p:blipFill rotWithShape="1">
          <a:blip r:embed="rId5">
            <a:alphaModFix/>
          </a:blip>
          <a:srcRect b="0" l="0" r="0" t="0"/>
          <a:stretch/>
        </p:blipFill>
        <p:spPr>
          <a:xfrm rot="5400000">
            <a:off x="7302250" y="2628225"/>
            <a:ext cx="1393300" cy="1349250"/>
          </a:xfrm>
          <a:prstGeom prst="rect">
            <a:avLst/>
          </a:prstGeom>
          <a:noFill/>
          <a:ln>
            <a:noFill/>
          </a:ln>
        </p:spPr>
      </p:pic>
      <p:pic>
        <p:nvPicPr>
          <p:cNvPr id="890" name="Google Shape;890;p91"/>
          <p:cNvPicPr preferRelativeResize="0"/>
          <p:nvPr/>
        </p:nvPicPr>
        <p:blipFill rotWithShape="1">
          <a:blip r:embed="rId6">
            <a:alphaModFix/>
          </a:blip>
          <a:srcRect b="0" l="0" r="0" t="0"/>
          <a:stretch/>
        </p:blipFill>
        <p:spPr>
          <a:xfrm rot="-8">
            <a:off x="7340345" y="292123"/>
            <a:ext cx="2002458" cy="455925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 name="Shape 69"/>
        <p:cNvGrpSpPr/>
        <p:nvPr/>
      </p:nvGrpSpPr>
      <p:grpSpPr>
        <a:xfrm>
          <a:off x="0" y="0"/>
          <a:ext cx="0" cy="0"/>
          <a:chOff x="0" y="0"/>
          <a:chExt cx="0" cy="0"/>
        </a:xfrm>
      </p:grpSpPr>
      <p:sp>
        <p:nvSpPr>
          <p:cNvPr id="70" name="Google Shape;70;p10"/>
          <p:cNvSpPr txBox="1"/>
          <p:nvPr>
            <p:ph type="title"/>
          </p:nvPr>
        </p:nvSpPr>
        <p:spPr>
          <a:xfrm>
            <a:off x="713225" y="2423575"/>
            <a:ext cx="2574900" cy="2028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2">
    <p:spTree>
      <p:nvGrpSpPr>
        <p:cNvPr id="891" name="Shape 891"/>
        <p:cNvGrpSpPr/>
        <p:nvPr/>
      </p:nvGrpSpPr>
      <p:grpSpPr>
        <a:xfrm>
          <a:off x="0" y="0"/>
          <a:ext cx="0" cy="0"/>
          <a:chOff x="0" y="0"/>
          <a:chExt cx="0" cy="0"/>
        </a:xfrm>
      </p:grpSpPr>
      <p:sp>
        <p:nvSpPr>
          <p:cNvPr id="892" name="Google Shape;892;p92"/>
          <p:cNvSpPr txBox="1"/>
          <p:nvPr>
            <p:ph type="title"/>
          </p:nvPr>
        </p:nvSpPr>
        <p:spPr>
          <a:xfrm>
            <a:off x="2085675" y="1468448"/>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893" name="Google Shape;893;p92"/>
          <p:cNvSpPr txBox="1"/>
          <p:nvPr>
            <p:ph idx="1" type="subTitle"/>
          </p:nvPr>
        </p:nvSpPr>
        <p:spPr>
          <a:xfrm>
            <a:off x="2085675" y="1836957"/>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894" name="Google Shape;894;p92"/>
          <p:cNvSpPr txBox="1"/>
          <p:nvPr>
            <p:ph idx="2" type="title"/>
          </p:nvPr>
        </p:nvSpPr>
        <p:spPr>
          <a:xfrm>
            <a:off x="4663375" y="1468448"/>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895" name="Google Shape;895;p92"/>
          <p:cNvSpPr txBox="1"/>
          <p:nvPr>
            <p:ph idx="3" type="subTitle"/>
          </p:nvPr>
        </p:nvSpPr>
        <p:spPr>
          <a:xfrm>
            <a:off x="4663375" y="1836957"/>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lgn="r">
              <a:spcBef>
                <a:spcPts val="0"/>
              </a:spcBef>
              <a:spcAft>
                <a:spcPts val="0"/>
              </a:spcAft>
              <a:buSzPts val="1600"/>
              <a:buNone/>
              <a:defRPr/>
            </a:lvl2pPr>
            <a:lvl3pPr lvl="2" algn="r">
              <a:spcBef>
                <a:spcPts val="0"/>
              </a:spcBef>
              <a:spcAft>
                <a:spcPts val="0"/>
              </a:spcAft>
              <a:buSzPts val="1600"/>
              <a:buNone/>
              <a:defRPr/>
            </a:lvl3pPr>
            <a:lvl4pPr lvl="3" algn="r">
              <a:spcBef>
                <a:spcPts val="0"/>
              </a:spcBef>
              <a:spcAft>
                <a:spcPts val="0"/>
              </a:spcAft>
              <a:buSzPts val="1600"/>
              <a:buNone/>
              <a:defRPr/>
            </a:lvl4pPr>
            <a:lvl5pPr lvl="4" algn="r">
              <a:spcBef>
                <a:spcPts val="0"/>
              </a:spcBef>
              <a:spcAft>
                <a:spcPts val="0"/>
              </a:spcAft>
              <a:buSzPts val="1600"/>
              <a:buNone/>
              <a:defRPr/>
            </a:lvl5pPr>
            <a:lvl6pPr lvl="5" algn="r">
              <a:spcBef>
                <a:spcPts val="0"/>
              </a:spcBef>
              <a:spcAft>
                <a:spcPts val="0"/>
              </a:spcAft>
              <a:buSzPts val="1600"/>
              <a:buNone/>
              <a:defRPr/>
            </a:lvl6pPr>
            <a:lvl7pPr lvl="6" algn="r">
              <a:spcBef>
                <a:spcPts val="0"/>
              </a:spcBef>
              <a:spcAft>
                <a:spcPts val="0"/>
              </a:spcAft>
              <a:buSzPts val="1600"/>
              <a:buNone/>
              <a:defRPr/>
            </a:lvl7pPr>
            <a:lvl8pPr lvl="7" algn="r">
              <a:spcBef>
                <a:spcPts val="0"/>
              </a:spcBef>
              <a:spcAft>
                <a:spcPts val="0"/>
              </a:spcAft>
              <a:buSzPts val="1600"/>
              <a:buNone/>
              <a:defRPr/>
            </a:lvl8pPr>
            <a:lvl9pPr lvl="8" algn="r">
              <a:spcBef>
                <a:spcPts val="0"/>
              </a:spcBef>
              <a:spcAft>
                <a:spcPts val="0"/>
              </a:spcAft>
              <a:buSzPts val="1600"/>
              <a:buNone/>
              <a:defRPr/>
            </a:lvl9pPr>
          </a:lstStyle>
          <a:p/>
        </p:txBody>
      </p:sp>
      <p:sp>
        <p:nvSpPr>
          <p:cNvPr id="896" name="Google Shape;896;p92"/>
          <p:cNvSpPr txBox="1"/>
          <p:nvPr>
            <p:ph idx="4" type="title"/>
          </p:nvPr>
        </p:nvSpPr>
        <p:spPr>
          <a:xfrm>
            <a:off x="2085675" y="3222764"/>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897" name="Google Shape;897;p92"/>
          <p:cNvSpPr txBox="1"/>
          <p:nvPr>
            <p:ph idx="5" type="subTitle"/>
          </p:nvPr>
        </p:nvSpPr>
        <p:spPr>
          <a:xfrm>
            <a:off x="2085675" y="3591273"/>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898" name="Google Shape;898;p92"/>
          <p:cNvSpPr txBox="1"/>
          <p:nvPr>
            <p:ph idx="6" type="title"/>
          </p:nvPr>
        </p:nvSpPr>
        <p:spPr>
          <a:xfrm>
            <a:off x="4663413" y="3236135"/>
            <a:ext cx="2394900" cy="488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899" name="Google Shape;899;p92"/>
          <p:cNvSpPr txBox="1"/>
          <p:nvPr>
            <p:ph idx="7" type="subTitle"/>
          </p:nvPr>
        </p:nvSpPr>
        <p:spPr>
          <a:xfrm>
            <a:off x="4663412" y="3604644"/>
            <a:ext cx="2394900" cy="632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lgn="r">
              <a:spcBef>
                <a:spcPts val="0"/>
              </a:spcBef>
              <a:spcAft>
                <a:spcPts val="0"/>
              </a:spcAft>
              <a:buSzPts val="1600"/>
              <a:buNone/>
              <a:defRPr/>
            </a:lvl2pPr>
            <a:lvl3pPr lvl="2" algn="r">
              <a:spcBef>
                <a:spcPts val="0"/>
              </a:spcBef>
              <a:spcAft>
                <a:spcPts val="0"/>
              </a:spcAft>
              <a:buSzPts val="1600"/>
              <a:buNone/>
              <a:defRPr/>
            </a:lvl3pPr>
            <a:lvl4pPr lvl="3" algn="r">
              <a:spcBef>
                <a:spcPts val="0"/>
              </a:spcBef>
              <a:spcAft>
                <a:spcPts val="0"/>
              </a:spcAft>
              <a:buSzPts val="1600"/>
              <a:buNone/>
              <a:defRPr/>
            </a:lvl4pPr>
            <a:lvl5pPr lvl="4" algn="r">
              <a:spcBef>
                <a:spcPts val="0"/>
              </a:spcBef>
              <a:spcAft>
                <a:spcPts val="0"/>
              </a:spcAft>
              <a:buSzPts val="1600"/>
              <a:buNone/>
              <a:defRPr/>
            </a:lvl5pPr>
            <a:lvl6pPr lvl="5" algn="r">
              <a:spcBef>
                <a:spcPts val="0"/>
              </a:spcBef>
              <a:spcAft>
                <a:spcPts val="0"/>
              </a:spcAft>
              <a:buSzPts val="1600"/>
              <a:buNone/>
              <a:defRPr/>
            </a:lvl6pPr>
            <a:lvl7pPr lvl="6" algn="r">
              <a:spcBef>
                <a:spcPts val="0"/>
              </a:spcBef>
              <a:spcAft>
                <a:spcPts val="0"/>
              </a:spcAft>
              <a:buSzPts val="1600"/>
              <a:buNone/>
              <a:defRPr/>
            </a:lvl7pPr>
            <a:lvl8pPr lvl="7" algn="r">
              <a:spcBef>
                <a:spcPts val="0"/>
              </a:spcBef>
              <a:spcAft>
                <a:spcPts val="0"/>
              </a:spcAft>
              <a:buSzPts val="1600"/>
              <a:buNone/>
              <a:defRPr/>
            </a:lvl8pPr>
            <a:lvl9pPr lvl="8" algn="r">
              <a:spcBef>
                <a:spcPts val="0"/>
              </a:spcBef>
              <a:spcAft>
                <a:spcPts val="0"/>
              </a:spcAft>
              <a:buSzPts val="1600"/>
              <a:buNone/>
              <a:defRPr/>
            </a:lvl9pPr>
          </a:lstStyle>
          <a:p/>
        </p:txBody>
      </p:sp>
      <p:pic>
        <p:nvPicPr>
          <p:cNvPr id="900" name="Google Shape;900;p92"/>
          <p:cNvPicPr preferRelativeResize="0"/>
          <p:nvPr/>
        </p:nvPicPr>
        <p:blipFill rotWithShape="1">
          <a:blip r:embed="rId2">
            <a:alphaModFix/>
          </a:blip>
          <a:srcRect b="0" l="0" r="0" t="0"/>
          <a:stretch/>
        </p:blipFill>
        <p:spPr>
          <a:xfrm rot="-10059469">
            <a:off x="-250407" y="191408"/>
            <a:ext cx="1320763" cy="3203783"/>
          </a:xfrm>
          <a:prstGeom prst="rect">
            <a:avLst/>
          </a:prstGeom>
          <a:noFill/>
          <a:ln>
            <a:noFill/>
          </a:ln>
        </p:spPr>
      </p:pic>
      <p:pic>
        <p:nvPicPr>
          <p:cNvPr id="901" name="Google Shape;901;p92"/>
          <p:cNvPicPr preferRelativeResize="0"/>
          <p:nvPr/>
        </p:nvPicPr>
        <p:blipFill rotWithShape="1">
          <a:blip r:embed="rId3">
            <a:alphaModFix/>
          </a:blip>
          <a:srcRect b="0" l="0" r="0" t="0"/>
          <a:stretch/>
        </p:blipFill>
        <p:spPr>
          <a:xfrm flipH="1" rot="5400000">
            <a:off x="-327025" y="-99117"/>
            <a:ext cx="1179500" cy="1528135"/>
          </a:xfrm>
          <a:prstGeom prst="rect">
            <a:avLst/>
          </a:prstGeom>
          <a:noFill/>
          <a:ln>
            <a:noFill/>
          </a:ln>
        </p:spPr>
      </p:pic>
      <p:sp>
        <p:nvSpPr>
          <p:cNvPr id="902" name="Google Shape;902;p92"/>
          <p:cNvSpPr txBox="1"/>
          <p:nvPr>
            <p:ph hasCustomPrompt="1" idx="8" type="title"/>
          </p:nvPr>
        </p:nvSpPr>
        <p:spPr>
          <a:xfrm>
            <a:off x="2085675" y="906461"/>
            <a:ext cx="2394900" cy="63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903" name="Google Shape;903;p92"/>
          <p:cNvSpPr txBox="1"/>
          <p:nvPr>
            <p:ph hasCustomPrompt="1" idx="9" type="title"/>
          </p:nvPr>
        </p:nvSpPr>
        <p:spPr>
          <a:xfrm>
            <a:off x="2085675" y="2673336"/>
            <a:ext cx="2394900" cy="63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904" name="Google Shape;904;p92"/>
          <p:cNvSpPr txBox="1"/>
          <p:nvPr>
            <p:ph hasCustomPrompt="1" idx="13" type="title"/>
          </p:nvPr>
        </p:nvSpPr>
        <p:spPr>
          <a:xfrm>
            <a:off x="4663425" y="906456"/>
            <a:ext cx="2394900" cy="63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905" name="Google Shape;905;p92"/>
          <p:cNvSpPr txBox="1"/>
          <p:nvPr>
            <p:ph hasCustomPrompt="1" idx="14" type="title"/>
          </p:nvPr>
        </p:nvSpPr>
        <p:spPr>
          <a:xfrm>
            <a:off x="4663338" y="2674556"/>
            <a:ext cx="2394900" cy="63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pic>
        <p:nvPicPr>
          <p:cNvPr id="906" name="Google Shape;906;p92"/>
          <p:cNvPicPr preferRelativeResize="0"/>
          <p:nvPr/>
        </p:nvPicPr>
        <p:blipFill rotWithShape="1">
          <a:blip r:embed="rId2">
            <a:alphaModFix/>
          </a:blip>
          <a:srcRect b="0" l="0" r="0" t="0"/>
          <a:stretch/>
        </p:blipFill>
        <p:spPr>
          <a:xfrm rot="740531">
            <a:off x="8074443" y="1777596"/>
            <a:ext cx="1320763" cy="3203783"/>
          </a:xfrm>
          <a:prstGeom prst="rect">
            <a:avLst/>
          </a:prstGeom>
          <a:noFill/>
          <a:ln>
            <a:noFill/>
          </a:ln>
        </p:spPr>
      </p:pic>
      <p:pic>
        <p:nvPicPr>
          <p:cNvPr id="907" name="Google Shape;907;p92"/>
          <p:cNvPicPr preferRelativeResize="0"/>
          <p:nvPr/>
        </p:nvPicPr>
        <p:blipFill rotWithShape="1">
          <a:blip r:embed="rId3">
            <a:alphaModFix/>
          </a:blip>
          <a:srcRect b="0" l="0" r="0" t="0"/>
          <a:stretch/>
        </p:blipFill>
        <p:spPr>
          <a:xfrm flipH="1" rot="-5400000">
            <a:off x="8292325" y="3743770"/>
            <a:ext cx="1179500" cy="152813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4">
    <p:spTree>
      <p:nvGrpSpPr>
        <p:cNvPr id="908" name="Shape 908"/>
        <p:cNvGrpSpPr/>
        <p:nvPr/>
      </p:nvGrpSpPr>
      <p:grpSpPr>
        <a:xfrm>
          <a:off x="0" y="0"/>
          <a:ext cx="0" cy="0"/>
          <a:chOff x="0" y="0"/>
          <a:chExt cx="0" cy="0"/>
        </a:xfrm>
      </p:grpSpPr>
      <p:sp>
        <p:nvSpPr>
          <p:cNvPr id="909" name="Google Shape;909;p93"/>
          <p:cNvSpPr txBox="1"/>
          <p:nvPr>
            <p:ph type="title"/>
          </p:nvPr>
        </p:nvSpPr>
        <p:spPr>
          <a:xfrm>
            <a:off x="887850" y="1523909"/>
            <a:ext cx="4046400" cy="6018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10" name="Google Shape;910;p93"/>
          <p:cNvSpPr txBox="1"/>
          <p:nvPr>
            <p:ph idx="1" type="body"/>
          </p:nvPr>
        </p:nvSpPr>
        <p:spPr>
          <a:xfrm>
            <a:off x="887850" y="2184691"/>
            <a:ext cx="4046400" cy="143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911" name="Google Shape;911;p93"/>
          <p:cNvPicPr preferRelativeResize="0"/>
          <p:nvPr/>
        </p:nvPicPr>
        <p:blipFill rotWithShape="1">
          <a:blip r:embed="rId2">
            <a:alphaModFix/>
          </a:blip>
          <a:srcRect b="0" l="0" r="0" t="0"/>
          <a:stretch/>
        </p:blipFill>
        <p:spPr>
          <a:xfrm flipH="1" rot="-3883291">
            <a:off x="106049" y="-726581"/>
            <a:ext cx="2569104" cy="1474162"/>
          </a:xfrm>
          <a:prstGeom prst="rect">
            <a:avLst/>
          </a:prstGeom>
          <a:noFill/>
          <a:ln>
            <a:noFill/>
          </a:ln>
        </p:spPr>
      </p:pic>
      <p:pic>
        <p:nvPicPr>
          <p:cNvPr id="912" name="Google Shape;912;p93"/>
          <p:cNvPicPr preferRelativeResize="0"/>
          <p:nvPr/>
        </p:nvPicPr>
        <p:blipFill>
          <a:blip r:embed="rId3">
            <a:alphaModFix/>
          </a:blip>
          <a:stretch>
            <a:fillRect/>
          </a:stretch>
        </p:blipFill>
        <p:spPr>
          <a:xfrm flipH="1">
            <a:off x="1049275" y="3985688"/>
            <a:ext cx="1840875" cy="1700025"/>
          </a:xfrm>
          <a:prstGeom prst="rect">
            <a:avLst/>
          </a:prstGeom>
          <a:noFill/>
          <a:ln>
            <a:noFill/>
          </a:ln>
        </p:spPr>
      </p:pic>
      <p:pic>
        <p:nvPicPr>
          <p:cNvPr id="913" name="Google Shape;913;p93"/>
          <p:cNvPicPr preferRelativeResize="0"/>
          <p:nvPr/>
        </p:nvPicPr>
        <p:blipFill rotWithShape="1">
          <a:blip r:embed="rId4">
            <a:alphaModFix/>
          </a:blip>
          <a:srcRect b="0" l="0" r="0" t="0"/>
          <a:stretch/>
        </p:blipFill>
        <p:spPr>
          <a:xfrm flipH="1">
            <a:off x="7244838" y="-168258"/>
            <a:ext cx="1840875" cy="1782665"/>
          </a:xfrm>
          <a:prstGeom prst="rect">
            <a:avLst/>
          </a:prstGeom>
          <a:noFill/>
          <a:ln>
            <a:noFill/>
          </a:ln>
        </p:spPr>
      </p:pic>
      <p:pic>
        <p:nvPicPr>
          <p:cNvPr id="914" name="Google Shape;914;p93"/>
          <p:cNvPicPr preferRelativeResize="0"/>
          <p:nvPr/>
        </p:nvPicPr>
        <p:blipFill>
          <a:blip r:embed="rId5">
            <a:alphaModFix/>
          </a:blip>
          <a:stretch>
            <a:fillRect/>
          </a:stretch>
        </p:blipFill>
        <p:spPr>
          <a:xfrm flipH="1">
            <a:off x="7112250" y="-881358"/>
            <a:ext cx="2386824" cy="4381382"/>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CUSTOM_23">
    <p:spTree>
      <p:nvGrpSpPr>
        <p:cNvPr id="915" name="Shape 915"/>
        <p:cNvGrpSpPr/>
        <p:nvPr/>
      </p:nvGrpSpPr>
      <p:grpSpPr>
        <a:xfrm>
          <a:off x="0" y="0"/>
          <a:ext cx="0" cy="0"/>
          <a:chOff x="0" y="0"/>
          <a:chExt cx="0" cy="0"/>
        </a:xfrm>
      </p:grpSpPr>
      <p:sp>
        <p:nvSpPr>
          <p:cNvPr id="916" name="Google Shape;916;p94"/>
          <p:cNvSpPr txBox="1"/>
          <p:nvPr>
            <p:ph type="title"/>
          </p:nvPr>
        </p:nvSpPr>
        <p:spPr>
          <a:xfrm>
            <a:off x="1893550" y="3128175"/>
            <a:ext cx="216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17" name="Google Shape;917;p94"/>
          <p:cNvSpPr txBox="1"/>
          <p:nvPr>
            <p:ph idx="1" type="subTitle"/>
          </p:nvPr>
        </p:nvSpPr>
        <p:spPr>
          <a:xfrm>
            <a:off x="1893550" y="3496684"/>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918" name="Google Shape;918;p94"/>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19" name="Google Shape;919;p94"/>
          <p:cNvSpPr txBox="1"/>
          <p:nvPr>
            <p:ph idx="3" type="title"/>
          </p:nvPr>
        </p:nvSpPr>
        <p:spPr>
          <a:xfrm>
            <a:off x="5080850" y="3128175"/>
            <a:ext cx="216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20" name="Google Shape;920;p94"/>
          <p:cNvSpPr txBox="1"/>
          <p:nvPr>
            <p:ph idx="4" type="subTitle"/>
          </p:nvPr>
        </p:nvSpPr>
        <p:spPr>
          <a:xfrm>
            <a:off x="5080850" y="3496684"/>
            <a:ext cx="21696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921" name="Google Shape;921;p94"/>
          <p:cNvPicPr preferRelativeResize="0"/>
          <p:nvPr/>
        </p:nvPicPr>
        <p:blipFill rotWithShape="1">
          <a:blip r:embed="rId2">
            <a:alphaModFix/>
          </a:blip>
          <a:srcRect b="0" l="0" r="0" t="0"/>
          <a:stretch/>
        </p:blipFill>
        <p:spPr>
          <a:xfrm rot="-9355986">
            <a:off x="8434933" y="2299925"/>
            <a:ext cx="1328784" cy="3223299"/>
          </a:xfrm>
          <a:prstGeom prst="rect">
            <a:avLst/>
          </a:prstGeom>
          <a:noFill/>
          <a:ln>
            <a:noFill/>
          </a:ln>
        </p:spPr>
      </p:pic>
      <p:pic>
        <p:nvPicPr>
          <p:cNvPr id="922" name="Google Shape;922;p94"/>
          <p:cNvPicPr preferRelativeResize="0"/>
          <p:nvPr/>
        </p:nvPicPr>
        <p:blipFill rotWithShape="1">
          <a:blip r:embed="rId3">
            <a:alphaModFix/>
          </a:blip>
          <a:srcRect b="0" l="0" r="0" t="0"/>
          <a:stretch/>
        </p:blipFill>
        <p:spPr>
          <a:xfrm rot="7580934">
            <a:off x="7823550" y="1887200"/>
            <a:ext cx="2835150" cy="2032750"/>
          </a:xfrm>
          <a:prstGeom prst="rect">
            <a:avLst/>
          </a:prstGeom>
          <a:noFill/>
          <a:ln>
            <a:noFill/>
          </a:ln>
        </p:spPr>
      </p:pic>
      <p:pic>
        <p:nvPicPr>
          <p:cNvPr id="923" name="Google Shape;923;p94"/>
          <p:cNvPicPr preferRelativeResize="0"/>
          <p:nvPr/>
        </p:nvPicPr>
        <p:blipFill rotWithShape="1">
          <a:blip r:embed="rId4">
            <a:alphaModFix/>
          </a:blip>
          <a:srcRect b="0" l="0" r="0" t="0"/>
          <a:stretch/>
        </p:blipFill>
        <p:spPr>
          <a:xfrm rot="-8859426">
            <a:off x="-1541312" y="2257614"/>
            <a:ext cx="2569104" cy="1474162"/>
          </a:xfrm>
          <a:prstGeom prst="rect">
            <a:avLst/>
          </a:prstGeom>
          <a:noFill/>
          <a:ln>
            <a:noFill/>
          </a:ln>
        </p:spPr>
      </p:pic>
      <p:pic>
        <p:nvPicPr>
          <p:cNvPr id="924" name="Google Shape;924;p94"/>
          <p:cNvPicPr preferRelativeResize="0"/>
          <p:nvPr/>
        </p:nvPicPr>
        <p:blipFill rotWithShape="1">
          <a:blip r:embed="rId5">
            <a:alphaModFix/>
          </a:blip>
          <a:srcRect b="0" l="0" r="0" t="0"/>
          <a:stretch/>
        </p:blipFill>
        <p:spPr>
          <a:xfrm rot="-5400000">
            <a:off x="-658061" y="1451270"/>
            <a:ext cx="1393300" cy="13492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6">
    <p:spTree>
      <p:nvGrpSpPr>
        <p:cNvPr id="925" name="Shape 925"/>
        <p:cNvGrpSpPr/>
        <p:nvPr/>
      </p:nvGrpSpPr>
      <p:grpSpPr>
        <a:xfrm>
          <a:off x="0" y="0"/>
          <a:ext cx="0" cy="0"/>
          <a:chOff x="0" y="0"/>
          <a:chExt cx="0" cy="0"/>
        </a:xfrm>
      </p:grpSpPr>
      <p:pic>
        <p:nvPicPr>
          <p:cNvPr id="926" name="Google Shape;926;p95"/>
          <p:cNvPicPr preferRelativeResize="0"/>
          <p:nvPr/>
        </p:nvPicPr>
        <p:blipFill rotWithShape="1">
          <a:blip r:embed="rId2">
            <a:alphaModFix/>
          </a:blip>
          <a:srcRect b="0" l="0" r="0" t="0"/>
          <a:stretch/>
        </p:blipFill>
        <p:spPr>
          <a:xfrm rot="3883291">
            <a:off x="6999497" y="-682431"/>
            <a:ext cx="2569104" cy="1474162"/>
          </a:xfrm>
          <a:prstGeom prst="rect">
            <a:avLst/>
          </a:prstGeom>
          <a:noFill/>
          <a:ln>
            <a:noFill/>
          </a:ln>
        </p:spPr>
      </p:pic>
      <p:pic>
        <p:nvPicPr>
          <p:cNvPr id="927" name="Google Shape;927;p95"/>
          <p:cNvPicPr preferRelativeResize="0"/>
          <p:nvPr/>
        </p:nvPicPr>
        <p:blipFill>
          <a:blip r:embed="rId3">
            <a:alphaModFix/>
          </a:blip>
          <a:stretch>
            <a:fillRect/>
          </a:stretch>
        </p:blipFill>
        <p:spPr>
          <a:xfrm>
            <a:off x="6784500" y="3985688"/>
            <a:ext cx="1840875" cy="1700025"/>
          </a:xfrm>
          <a:prstGeom prst="rect">
            <a:avLst/>
          </a:prstGeom>
          <a:noFill/>
          <a:ln>
            <a:noFill/>
          </a:ln>
        </p:spPr>
      </p:pic>
      <p:pic>
        <p:nvPicPr>
          <p:cNvPr id="928" name="Google Shape;928;p95"/>
          <p:cNvPicPr preferRelativeResize="0"/>
          <p:nvPr/>
        </p:nvPicPr>
        <p:blipFill rotWithShape="1">
          <a:blip r:embed="rId4">
            <a:alphaModFix/>
          </a:blip>
          <a:srcRect b="0" l="0" r="0" t="0"/>
          <a:stretch/>
        </p:blipFill>
        <p:spPr>
          <a:xfrm>
            <a:off x="588938" y="-124108"/>
            <a:ext cx="1840875" cy="1782665"/>
          </a:xfrm>
          <a:prstGeom prst="rect">
            <a:avLst/>
          </a:prstGeom>
          <a:noFill/>
          <a:ln>
            <a:noFill/>
          </a:ln>
        </p:spPr>
      </p:pic>
      <p:pic>
        <p:nvPicPr>
          <p:cNvPr id="929" name="Google Shape;929;p95"/>
          <p:cNvPicPr preferRelativeResize="0"/>
          <p:nvPr/>
        </p:nvPicPr>
        <p:blipFill>
          <a:blip r:embed="rId5">
            <a:alphaModFix/>
          </a:blip>
          <a:stretch>
            <a:fillRect/>
          </a:stretch>
        </p:blipFill>
        <p:spPr>
          <a:xfrm>
            <a:off x="175576" y="-837208"/>
            <a:ext cx="2386824" cy="4381382"/>
          </a:xfrm>
          <a:prstGeom prst="rect">
            <a:avLst/>
          </a:prstGeom>
          <a:noFill/>
          <a:ln>
            <a:noFill/>
          </a:ln>
        </p:spPr>
      </p:pic>
      <p:sp>
        <p:nvSpPr>
          <p:cNvPr id="930" name="Google Shape;930;p95"/>
          <p:cNvSpPr txBox="1"/>
          <p:nvPr>
            <p:ph type="title"/>
          </p:nvPr>
        </p:nvSpPr>
        <p:spPr>
          <a:xfrm>
            <a:off x="4935278" y="1448500"/>
            <a:ext cx="3310200" cy="6018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931" name="Google Shape;931;p95"/>
          <p:cNvSpPr txBox="1"/>
          <p:nvPr>
            <p:ph idx="1" type="body"/>
          </p:nvPr>
        </p:nvSpPr>
        <p:spPr>
          <a:xfrm>
            <a:off x="4935278" y="2109278"/>
            <a:ext cx="3310200" cy="1434900"/>
          </a:xfrm>
          <a:prstGeom prst="rect">
            <a:avLst/>
          </a:prstGeom>
        </p:spPr>
        <p:txBody>
          <a:bodyPr anchorCtr="0" anchor="t" bIns="91425" lIns="91425" spcFirstLastPara="1" rIns="91425" wrap="square" tIns="91425">
            <a:noAutofit/>
          </a:bodyPr>
          <a:lstStyle>
            <a:lvl1pPr indent="-304800" lvl="0" marL="457200" algn="r">
              <a:spcBef>
                <a:spcPts val="0"/>
              </a:spcBef>
              <a:spcAft>
                <a:spcPts val="0"/>
              </a:spcAft>
              <a:buSzPts val="1200"/>
              <a:buChar char="●"/>
              <a:defRPr/>
            </a:lvl1pPr>
            <a:lvl2pPr indent="-304800" lvl="1" marL="914400" algn="r">
              <a:spcBef>
                <a:spcPts val="0"/>
              </a:spcBef>
              <a:spcAft>
                <a:spcPts val="0"/>
              </a:spcAft>
              <a:buSzPts val="1200"/>
              <a:buChar char="○"/>
              <a:defRPr sz="1200"/>
            </a:lvl2pPr>
            <a:lvl3pPr indent="-304800" lvl="2" marL="1371600" algn="r">
              <a:spcBef>
                <a:spcPts val="0"/>
              </a:spcBef>
              <a:spcAft>
                <a:spcPts val="0"/>
              </a:spcAft>
              <a:buSzPts val="1200"/>
              <a:buChar char="■"/>
              <a:defRPr sz="1200"/>
            </a:lvl3pPr>
            <a:lvl4pPr indent="-304800" lvl="3" marL="1828800" algn="r">
              <a:spcBef>
                <a:spcPts val="0"/>
              </a:spcBef>
              <a:spcAft>
                <a:spcPts val="0"/>
              </a:spcAft>
              <a:buSzPts val="1200"/>
              <a:buChar char="●"/>
              <a:defRPr sz="1200"/>
            </a:lvl4pPr>
            <a:lvl5pPr indent="-304800" lvl="4" marL="2286000" algn="r">
              <a:spcBef>
                <a:spcPts val="0"/>
              </a:spcBef>
              <a:spcAft>
                <a:spcPts val="0"/>
              </a:spcAft>
              <a:buSzPts val="1200"/>
              <a:buChar char="○"/>
              <a:defRPr sz="1200"/>
            </a:lvl5pPr>
            <a:lvl6pPr indent="-304800" lvl="5" marL="2743200" algn="r">
              <a:spcBef>
                <a:spcPts val="0"/>
              </a:spcBef>
              <a:spcAft>
                <a:spcPts val="0"/>
              </a:spcAft>
              <a:buSzPts val="1200"/>
              <a:buChar char="■"/>
              <a:defRPr sz="1200"/>
            </a:lvl6pPr>
            <a:lvl7pPr indent="-304800" lvl="6" marL="3200400" algn="r">
              <a:spcBef>
                <a:spcPts val="0"/>
              </a:spcBef>
              <a:spcAft>
                <a:spcPts val="0"/>
              </a:spcAft>
              <a:buSzPts val="1200"/>
              <a:buChar char="●"/>
              <a:defRPr sz="1200"/>
            </a:lvl7pPr>
            <a:lvl8pPr indent="-304800" lvl="7" marL="3657600" algn="r">
              <a:spcBef>
                <a:spcPts val="0"/>
              </a:spcBef>
              <a:spcAft>
                <a:spcPts val="0"/>
              </a:spcAft>
              <a:buSzPts val="1200"/>
              <a:buChar char="○"/>
              <a:defRPr sz="1200"/>
            </a:lvl8pPr>
            <a:lvl9pPr indent="-304800" lvl="8" marL="4114800" algn="r">
              <a:spcBef>
                <a:spcPts val="0"/>
              </a:spcBef>
              <a:spcAft>
                <a:spcPts val="0"/>
              </a:spcAft>
              <a:buSzPts val="1200"/>
              <a:buChar char="■"/>
              <a:defRPr sz="12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25">
    <p:spTree>
      <p:nvGrpSpPr>
        <p:cNvPr id="932" name="Shape 932"/>
        <p:cNvGrpSpPr/>
        <p:nvPr/>
      </p:nvGrpSpPr>
      <p:grpSpPr>
        <a:xfrm>
          <a:off x="0" y="0"/>
          <a:ext cx="0" cy="0"/>
          <a:chOff x="0" y="0"/>
          <a:chExt cx="0" cy="0"/>
        </a:xfrm>
      </p:grpSpPr>
      <p:sp>
        <p:nvSpPr>
          <p:cNvPr id="933" name="Google Shape;933;p96"/>
          <p:cNvSpPr txBox="1"/>
          <p:nvPr>
            <p:ph type="title"/>
          </p:nvPr>
        </p:nvSpPr>
        <p:spPr>
          <a:xfrm>
            <a:off x="914927" y="1448500"/>
            <a:ext cx="3310200" cy="6018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34" name="Google Shape;934;p96"/>
          <p:cNvSpPr txBox="1"/>
          <p:nvPr>
            <p:ph idx="1" type="body"/>
          </p:nvPr>
        </p:nvSpPr>
        <p:spPr>
          <a:xfrm>
            <a:off x="914927" y="2109278"/>
            <a:ext cx="3310200" cy="143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935" name="Google Shape;935;p96"/>
          <p:cNvPicPr preferRelativeResize="0"/>
          <p:nvPr/>
        </p:nvPicPr>
        <p:blipFill rotWithShape="1">
          <a:blip r:embed="rId2">
            <a:alphaModFix/>
          </a:blip>
          <a:srcRect b="0" l="0" r="0" t="0"/>
          <a:stretch/>
        </p:blipFill>
        <p:spPr>
          <a:xfrm rot="10678227">
            <a:off x="-632326" y="3866920"/>
            <a:ext cx="2569104" cy="1474162"/>
          </a:xfrm>
          <a:prstGeom prst="rect">
            <a:avLst/>
          </a:prstGeom>
          <a:noFill/>
          <a:ln>
            <a:noFill/>
          </a:ln>
        </p:spPr>
      </p:pic>
      <p:pic>
        <p:nvPicPr>
          <p:cNvPr id="936" name="Google Shape;936;p96"/>
          <p:cNvPicPr preferRelativeResize="0"/>
          <p:nvPr/>
        </p:nvPicPr>
        <p:blipFill>
          <a:blip r:embed="rId3">
            <a:alphaModFix/>
          </a:blip>
          <a:stretch>
            <a:fillRect/>
          </a:stretch>
        </p:blipFill>
        <p:spPr>
          <a:xfrm flipH="1">
            <a:off x="388525" y="-550950"/>
            <a:ext cx="1840875" cy="1700025"/>
          </a:xfrm>
          <a:prstGeom prst="rect">
            <a:avLst/>
          </a:prstGeom>
          <a:noFill/>
          <a:ln>
            <a:noFill/>
          </a:ln>
        </p:spPr>
      </p:pic>
      <p:pic>
        <p:nvPicPr>
          <p:cNvPr id="937" name="Google Shape;937;p96"/>
          <p:cNvPicPr preferRelativeResize="0"/>
          <p:nvPr/>
        </p:nvPicPr>
        <p:blipFill rotWithShape="1">
          <a:blip r:embed="rId4">
            <a:alphaModFix/>
          </a:blip>
          <a:srcRect b="0" l="0" r="0" t="0"/>
          <a:stretch/>
        </p:blipFill>
        <p:spPr>
          <a:xfrm flipH="1">
            <a:off x="7244838" y="-168258"/>
            <a:ext cx="1840875" cy="1782665"/>
          </a:xfrm>
          <a:prstGeom prst="rect">
            <a:avLst/>
          </a:prstGeom>
          <a:noFill/>
          <a:ln>
            <a:noFill/>
          </a:ln>
        </p:spPr>
      </p:pic>
      <p:pic>
        <p:nvPicPr>
          <p:cNvPr id="938" name="Google Shape;938;p96"/>
          <p:cNvPicPr preferRelativeResize="0"/>
          <p:nvPr/>
        </p:nvPicPr>
        <p:blipFill>
          <a:blip r:embed="rId5">
            <a:alphaModFix/>
          </a:blip>
          <a:stretch>
            <a:fillRect/>
          </a:stretch>
        </p:blipFill>
        <p:spPr>
          <a:xfrm flipH="1">
            <a:off x="7112250" y="-881358"/>
            <a:ext cx="2386824" cy="4381382"/>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939" name="Shape 939"/>
        <p:cNvGrpSpPr/>
        <p:nvPr/>
      </p:nvGrpSpPr>
      <p:grpSpPr>
        <a:xfrm>
          <a:off x="0" y="0"/>
          <a:ext cx="0" cy="0"/>
          <a:chOff x="0" y="0"/>
          <a:chExt cx="0" cy="0"/>
        </a:xfrm>
      </p:grpSpPr>
      <p:sp>
        <p:nvSpPr>
          <p:cNvPr id="940" name="Google Shape;940;p97"/>
          <p:cNvSpPr txBox="1"/>
          <p:nvPr>
            <p:ph type="ctrTitle"/>
          </p:nvPr>
        </p:nvSpPr>
        <p:spPr>
          <a:xfrm>
            <a:off x="2733325" y="539500"/>
            <a:ext cx="3677400" cy="9918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941" name="Google Shape;941;p97"/>
          <p:cNvSpPr txBox="1"/>
          <p:nvPr>
            <p:ph idx="1" type="subTitle"/>
          </p:nvPr>
        </p:nvSpPr>
        <p:spPr>
          <a:xfrm>
            <a:off x="2733375" y="1531350"/>
            <a:ext cx="3677400" cy="115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42" name="Google Shape;942;p97"/>
          <p:cNvSpPr txBox="1"/>
          <p:nvPr/>
        </p:nvSpPr>
        <p:spPr>
          <a:xfrm>
            <a:off x="2733175" y="3270700"/>
            <a:ext cx="3677700" cy="75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2">
                  <a:extLst>
                    <a:ext uri="{A12FA001-AC4F-418D-AE19-62706E023703}">
                      <ahyp:hlinkClr val="tx"/>
                    </a:ext>
                  </a:extLst>
                </a:hlinkClick>
              </a:rPr>
              <a:t>Slidesgo</a:t>
            </a:r>
            <a:r>
              <a:rPr b="1" lang="en" sz="1200">
                <a:solidFill>
                  <a:schemeClr val="dk1"/>
                </a:solidFill>
                <a:latin typeface="Karla"/>
                <a:ea typeface="Karla"/>
                <a:cs typeface="Karla"/>
                <a:sym typeface="Karla"/>
              </a:rPr>
              <a:t>,</a:t>
            </a:r>
            <a:r>
              <a:rPr lang="en" sz="1200">
                <a:solidFill>
                  <a:schemeClr val="dk1"/>
                </a:solidFill>
                <a:latin typeface="Karla"/>
                <a:ea typeface="Karla"/>
                <a:cs typeface="Karla"/>
                <a:sym typeface="Karla"/>
              </a:rPr>
              <a:t> including icons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Freepik</a:t>
            </a:r>
            <a:endParaRPr sz="1200">
              <a:solidFill>
                <a:schemeClr val="dk1"/>
              </a:solidFill>
              <a:latin typeface="Karla"/>
              <a:ea typeface="Karla"/>
              <a:cs typeface="Karla"/>
              <a:sym typeface="Karla"/>
            </a:endParaRPr>
          </a:p>
        </p:txBody>
      </p:sp>
      <p:pic>
        <p:nvPicPr>
          <p:cNvPr id="943" name="Google Shape;943;p97"/>
          <p:cNvPicPr preferRelativeResize="0"/>
          <p:nvPr/>
        </p:nvPicPr>
        <p:blipFill rotWithShape="1">
          <a:blip r:embed="rId5">
            <a:alphaModFix/>
          </a:blip>
          <a:srcRect b="0" l="0" r="0" t="0"/>
          <a:stretch/>
        </p:blipFill>
        <p:spPr>
          <a:xfrm rot="5400000">
            <a:off x="-590765" y="1291116"/>
            <a:ext cx="2786538" cy="2161739"/>
          </a:xfrm>
          <a:prstGeom prst="rect">
            <a:avLst/>
          </a:prstGeom>
          <a:noFill/>
          <a:ln>
            <a:noFill/>
          </a:ln>
        </p:spPr>
      </p:pic>
      <p:pic>
        <p:nvPicPr>
          <p:cNvPr id="944" name="Google Shape;944;p97"/>
          <p:cNvPicPr preferRelativeResize="0"/>
          <p:nvPr/>
        </p:nvPicPr>
        <p:blipFill rotWithShape="1">
          <a:blip r:embed="rId6">
            <a:alphaModFix/>
          </a:blip>
          <a:srcRect b="0" l="0" r="0" t="0"/>
          <a:stretch/>
        </p:blipFill>
        <p:spPr>
          <a:xfrm rot="5400000">
            <a:off x="389693" y="193321"/>
            <a:ext cx="2058291" cy="1993199"/>
          </a:xfrm>
          <a:prstGeom prst="rect">
            <a:avLst/>
          </a:prstGeom>
          <a:noFill/>
          <a:ln>
            <a:noFill/>
          </a:ln>
        </p:spPr>
      </p:pic>
      <p:pic>
        <p:nvPicPr>
          <p:cNvPr id="945" name="Google Shape;945;p97"/>
          <p:cNvPicPr preferRelativeResize="0"/>
          <p:nvPr/>
        </p:nvPicPr>
        <p:blipFill rotWithShape="1">
          <a:blip r:embed="rId7">
            <a:alphaModFix/>
          </a:blip>
          <a:srcRect b="0" l="0" r="0" t="0"/>
          <a:stretch/>
        </p:blipFill>
        <p:spPr>
          <a:xfrm rot="-5400000">
            <a:off x="-989076" y="3091849"/>
            <a:ext cx="4033303" cy="2891800"/>
          </a:xfrm>
          <a:prstGeom prst="rect">
            <a:avLst/>
          </a:prstGeom>
          <a:noFill/>
          <a:ln>
            <a:noFill/>
          </a:ln>
        </p:spPr>
      </p:pic>
      <p:pic>
        <p:nvPicPr>
          <p:cNvPr id="946" name="Google Shape;946;p97"/>
          <p:cNvPicPr preferRelativeResize="0"/>
          <p:nvPr/>
        </p:nvPicPr>
        <p:blipFill rotWithShape="1">
          <a:blip r:embed="rId8">
            <a:alphaModFix/>
          </a:blip>
          <a:srcRect b="0" l="0" r="0" t="0"/>
          <a:stretch/>
        </p:blipFill>
        <p:spPr>
          <a:xfrm rot="3546973">
            <a:off x="7590178" y="1978886"/>
            <a:ext cx="1674669" cy="3812953"/>
          </a:xfrm>
          <a:prstGeom prst="rect">
            <a:avLst/>
          </a:prstGeom>
          <a:noFill/>
          <a:ln>
            <a:noFill/>
          </a:ln>
        </p:spPr>
      </p:pic>
      <p:pic>
        <p:nvPicPr>
          <p:cNvPr id="947" name="Google Shape;947;p97"/>
          <p:cNvPicPr preferRelativeResize="0"/>
          <p:nvPr/>
        </p:nvPicPr>
        <p:blipFill rotWithShape="1">
          <a:blip r:embed="rId9">
            <a:alphaModFix/>
          </a:blip>
          <a:srcRect b="0" l="0" r="0" t="0"/>
          <a:stretch/>
        </p:blipFill>
        <p:spPr>
          <a:xfrm rot="-665179">
            <a:off x="6799174" y="-791526"/>
            <a:ext cx="1769485" cy="4292308"/>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948" name="Shape 948"/>
        <p:cNvGrpSpPr/>
        <p:nvPr/>
      </p:nvGrpSpPr>
      <p:grpSpPr>
        <a:xfrm>
          <a:off x="0" y="0"/>
          <a:ext cx="0" cy="0"/>
          <a:chOff x="0" y="0"/>
          <a:chExt cx="0" cy="0"/>
        </a:xfrm>
      </p:grpSpPr>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spTree>
      <p:nvGrpSpPr>
        <p:cNvPr id="949" name="Shape 949"/>
        <p:cNvGrpSpPr/>
        <p:nvPr/>
      </p:nvGrpSpPr>
      <p:grpSpPr>
        <a:xfrm>
          <a:off x="0" y="0"/>
          <a:ext cx="0" cy="0"/>
          <a:chOff x="0" y="0"/>
          <a:chExt cx="0" cy="0"/>
        </a:xfrm>
      </p:grpSpPr>
      <p:pic>
        <p:nvPicPr>
          <p:cNvPr id="950" name="Google Shape;950;p99"/>
          <p:cNvPicPr preferRelativeResize="0"/>
          <p:nvPr/>
        </p:nvPicPr>
        <p:blipFill rotWithShape="1">
          <a:blip r:embed="rId2">
            <a:alphaModFix/>
          </a:blip>
          <a:srcRect b="0" l="0" r="0" t="0"/>
          <a:stretch/>
        </p:blipFill>
        <p:spPr>
          <a:xfrm rot="9305281">
            <a:off x="6956225" y="-36025"/>
            <a:ext cx="1924050" cy="4667250"/>
          </a:xfrm>
          <a:prstGeom prst="rect">
            <a:avLst/>
          </a:prstGeom>
          <a:noFill/>
          <a:ln>
            <a:noFill/>
          </a:ln>
        </p:spPr>
      </p:pic>
      <p:pic>
        <p:nvPicPr>
          <p:cNvPr id="951" name="Google Shape;951;p99"/>
          <p:cNvPicPr preferRelativeResize="0"/>
          <p:nvPr/>
        </p:nvPicPr>
        <p:blipFill rotWithShape="1">
          <a:blip r:embed="rId3">
            <a:alphaModFix/>
          </a:blip>
          <a:srcRect b="0" l="0" r="0" t="0"/>
          <a:stretch/>
        </p:blipFill>
        <p:spPr>
          <a:xfrm rot="5399999">
            <a:off x="6172375" y="658451"/>
            <a:ext cx="3810950" cy="2732349"/>
          </a:xfrm>
          <a:prstGeom prst="rect">
            <a:avLst/>
          </a:prstGeom>
          <a:noFill/>
          <a:ln>
            <a:noFill/>
          </a:ln>
        </p:spPr>
      </p:pic>
      <p:pic>
        <p:nvPicPr>
          <p:cNvPr id="952" name="Google Shape;952;p99"/>
          <p:cNvPicPr preferRelativeResize="0"/>
          <p:nvPr/>
        </p:nvPicPr>
        <p:blipFill rotWithShape="1">
          <a:blip r:embed="rId4">
            <a:alphaModFix/>
          </a:blip>
          <a:srcRect b="0" l="0" r="0" t="0"/>
          <a:stretch/>
        </p:blipFill>
        <p:spPr>
          <a:xfrm rot="-10">
            <a:off x="155678" y="1026170"/>
            <a:ext cx="1774244" cy="403966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6_1_1">
    <p:spTree>
      <p:nvGrpSpPr>
        <p:cNvPr id="953" name="Shape 953"/>
        <p:cNvGrpSpPr/>
        <p:nvPr/>
      </p:nvGrpSpPr>
      <p:grpSpPr>
        <a:xfrm>
          <a:off x="0" y="0"/>
          <a:ext cx="0" cy="0"/>
          <a:chOff x="0" y="0"/>
          <a:chExt cx="0" cy="0"/>
        </a:xfrm>
      </p:grpSpPr>
      <p:pic>
        <p:nvPicPr>
          <p:cNvPr id="954" name="Google Shape;954;p100"/>
          <p:cNvPicPr preferRelativeResize="0"/>
          <p:nvPr/>
        </p:nvPicPr>
        <p:blipFill rotWithShape="1">
          <a:blip r:embed="rId2">
            <a:alphaModFix/>
          </a:blip>
          <a:srcRect b="0" l="0" r="0" t="0"/>
          <a:stretch/>
        </p:blipFill>
        <p:spPr>
          <a:xfrm rot="10800000">
            <a:off x="7178600" y="160768"/>
            <a:ext cx="2504350" cy="1437030"/>
          </a:xfrm>
          <a:prstGeom prst="rect">
            <a:avLst/>
          </a:prstGeom>
          <a:noFill/>
          <a:ln>
            <a:noFill/>
          </a:ln>
        </p:spPr>
      </p:pic>
      <p:pic>
        <p:nvPicPr>
          <p:cNvPr id="955" name="Google Shape;955;p100"/>
          <p:cNvPicPr preferRelativeResize="0"/>
          <p:nvPr/>
        </p:nvPicPr>
        <p:blipFill>
          <a:blip r:embed="rId3">
            <a:alphaModFix/>
          </a:blip>
          <a:stretch>
            <a:fillRect/>
          </a:stretch>
        </p:blipFill>
        <p:spPr>
          <a:xfrm rot="4956358">
            <a:off x="5559239" y="-1676283"/>
            <a:ext cx="2386824" cy="4381382"/>
          </a:xfrm>
          <a:prstGeom prst="rect">
            <a:avLst/>
          </a:prstGeom>
          <a:noFill/>
          <a:ln>
            <a:noFill/>
          </a:ln>
        </p:spPr>
      </p:pic>
      <p:pic>
        <p:nvPicPr>
          <p:cNvPr id="956" name="Google Shape;956;p100"/>
          <p:cNvPicPr preferRelativeResize="0"/>
          <p:nvPr/>
        </p:nvPicPr>
        <p:blipFill rotWithShape="1">
          <a:blip r:embed="rId4">
            <a:alphaModFix/>
          </a:blip>
          <a:srcRect b="0" l="0" r="0" t="0"/>
          <a:stretch/>
        </p:blipFill>
        <p:spPr>
          <a:xfrm rot="-5400000">
            <a:off x="132425" y="2105999"/>
            <a:ext cx="2786538" cy="2161739"/>
          </a:xfrm>
          <a:prstGeom prst="rect">
            <a:avLst/>
          </a:prstGeom>
          <a:noFill/>
          <a:ln>
            <a:noFill/>
          </a:ln>
        </p:spPr>
      </p:pic>
      <p:pic>
        <p:nvPicPr>
          <p:cNvPr id="957" name="Google Shape;957;p100"/>
          <p:cNvPicPr preferRelativeResize="0"/>
          <p:nvPr/>
        </p:nvPicPr>
        <p:blipFill rotWithShape="1">
          <a:blip r:embed="rId5">
            <a:alphaModFix/>
          </a:blip>
          <a:srcRect b="0" l="0" r="0" t="0"/>
          <a:stretch/>
        </p:blipFill>
        <p:spPr>
          <a:xfrm rot="-5400000">
            <a:off x="-119786" y="3372335"/>
            <a:ext cx="2058291" cy="1993199"/>
          </a:xfrm>
          <a:prstGeom prst="rect">
            <a:avLst/>
          </a:prstGeom>
          <a:noFill/>
          <a:ln>
            <a:noFill/>
          </a:ln>
        </p:spPr>
      </p:pic>
      <p:pic>
        <p:nvPicPr>
          <p:cNvPr id="958" name="Google Shape;958;p100"/>
          <p:cNvPicPr preferRelativeResize="0"/>
          <p:nvPr/>
        </p:nvPicPr>
        <p:blipFill>
          <a:blip r:embed="rId6">
            <a:alphaModFix/>
          </a:blip>
          <a:stretch>
            <a:fillRect/>
          </a:stretch>
        </p:blipFill>
        <p:spPr>
          <a:xfrm rot="10800000">
            <a:off x="6645600" y="3698050"/>
            <a:ext cx="1840875" cy="1700025"/>
          </a:xfrm>
          <a:prstGeom prst="rect">
            <a:avLst/>
          </a:prstGeom>
          <a:noFill/>
          <a:ln>
            <a:noFill/>
          </a:ln>
        </p:spPr>
      </p:pic>
      <p:pic>
        <p:nvPicPr>
          <p:cNvPr id="959" name="Google Shape;959;p100"/>
          <p:cNvPicPr preferRelativeResize="0"/>
          <p:nvPr/>
        </p:nvPicPr>
        <p:blipFill rotWithShape="1">
          <a:blip r:embed="rId7">
            <a:alphaModFix/>
          </a:blip>
          <a:srcRect b="0" l="0" r="0" t="0"/>
          <a:stretch/>
        </p:blipFill>
        <p:spPr>
          <a:xfrm flipH="1" rot="-5400000">
            <a:off x="7220750" y="3593750"/>
            <a:ext cx="1572000" cy="2036650"/>
          </a:xfrm>
          <a:prstGeom prst="rect">
            <a:avLst/>
          </a:prstGeom>
          <a:noFill/>
          <a:ln>
            <a:noFill/>
          </a:ln>
        </p:spPr>
      </p:pic>
      <p:pic>
        <p:nvPicPr>
          <p:cNvPr id="960" name="Google Shape;960;p100"/>
          <p:cNvPicPr preferRelativeResize="0"/>
          <p:nvPr/>
        </p:nvPicPr>
        <p:blipFill rotWithShape="1">
          <a:blip r:embed="rId8">
            <a:alphaModFix/>
          </a:blip>
          <a:srcRect b="0" l="0" r="0" t="0"/>
          <a:stretch/>
        </p:blipFill>
        <p:spPr>
          <a:xfrm rot="358732">
            <a:off x="-399179" y="-654803"/>
            <a:ext cx="2002458" cy="4559257"/>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4" name="Shape 964"/>
        <p:cNvGrpSpPr/>
        <p:nvPr/>
      </p:nvGrpSpPr>
      <p:grpSpPr>
        <a:xfrm>
          <a:off x="0" y="0"/>
          <a:ext cx="0" cy="0"/>
          <a:chOff x="0" y="0"/>
          <a:chExt cx="0" cy="0"/>
        </a:xfrm>
      </p:grpSpPr>
      <p:pic>
        <p:nvPicPr>
          <p:cNvPr id="965" name="Google Shape;965;p102"/>
          <p:cNvPicPr preferRelativeResize="0"/>
          <p:nvPr/>
        </p:nvPicPr>
        <p:blipFill rotWithShape="1">
          <a:blip r:embed="rId2">
            <a:alphaModFix/>
          </a:blip>
          <a:srcRect b="0" l="0" r="0" t="0"/>
          <a:stretch/>
        </p:blipFill>
        <p:spPr>
          <a:xfrm>
            <a:off x="5600900" y="2715863"/>
            <a:ext cx="4000500" cy="2295525"/>
          </a:xfrm>
          <a:prstGeom prst="rect">
            <a:avLst/>
          </a:prstGeom>
          <a:noFill/>
          <a:ln>
            <a:noFill/>
          </a:ln>
        </p:spPr>
      </p:pic>
      <p:pic>
        <p:nvPicPr>
          <p:cNvPr id="966" name="Google Shape;966;p102"/>
          <p:cNvPicPr preferRelativeResize="0"/>
          <p:nvPr/>
        </p:nvPicPr>
        <p:blipFill rotWithShape="1">
          <a:blip r:embed="rId3">
            <a:alphaModFix/>
          </a:blip>
          <a:srcRect b="0" l="0" r="0" t="0"/>
          <a:stretch/>
        </p:blipFill>
        <p:spPr>
          <a:xfrm>
            <a:off x="1295550" y="184925"/>
            <a:ext cx="3262450" cy="2530950"/>
          </a:xfrm>
          <a:prstGeom prst="rect">
            <a:avLst/>
          </a:prstGeom>
          <a:noFill/>
          <a:ln>
            <a:noFill/>
          </a:ln>
        </p:spPr>
      </p:pic>
      <p:pic>
        <p:nvPicPr>
          <p:cNvPr id="967" name="Google Shape;967;p102"/>
          <p:cNvPicPr preferRelativeResize="0"/>
          <p:nvPr/>
        </p:nvPicPr>
        <p:blipFill rotWithShape="1">
          <a:blip r:embed="rId4">
            <a:alphaModFix/>
          </a:blip>
          <a:srcRect b="0" l="0" r="0" t="0"/>
          <a:stretch/>
        </p:blipFill>
        <p:spPr>
          <a:xfrm>
            <a:off x="337913" y="-438012"/>
            <a:ext cx="2409825" cy="2333625"/>
          </a:xfrm>
          <a:prstGeom prst="rect">
            <a:avLst/>
          </a:prstGeom>
          <a:noFill/>
          <a:ln>
            <a:noFill/>
          </a:ln>
        </p:spPr>
      </p:pic>
      <p:pic>
        <p:nvPicPr>
          <p:cNvPr id="968" name="Google Shape;968;p102"/>
          <p:cNvPicPr preferRelativeResize="0"/>
          <p:nvPr/>
        </p:nvPicPr>
        <p:blipFill rotWithShape="1">
          <a:blip r:embed="rId5">
            <a:alphaModFix/>
          </a:blip>
          <a:srcRect b="0" l="0" r="0" t="0"/>
          <a:stretch/>
        </p:blipFill>
        <p:spPr>
          <a:xfrm rot="5400000">
            <a:off x="6910775" y="206125"/>
            <a:ext cx="4339950" cy="3111650"/>
          </a:xfrm>
          <a:prstGeom prst="rect">
            <a:avLst/>
          </a:prstGeom>
          <a:noFill/>
          <a:ln>
            <a:noFill/>
          </a:ln>
        </p:spPr>
      </p:pic>
      <p:pic>
        <p:nvPicPr>
          <p:cNvPr id="969" name="Google Shape;969;p102"/>
          <p:cNvPicPr preferRelativeResize="0"/>
          <p:nvPr/>
        </p:nvPicPr>
        <p:blipFill rotWithShape="1">
          <a:blip r:embed="rId6">
            <a:alphaModFix/>
          </a:blip>
          <a:srcRect b="0" l="0" r="0" t="0"/>
          <a:stretch/>
        </p:blipFill>
        <p:spPr>
          <a:xfrm rot="5400000">
            <a:off x="941800" y="2746450"/>
            <a:ext cx="1733750" cy="3947449"/>
          </a:xfrm>
          <a:prstGeom prst="rect">
            <a:avLst/>
          </a:prstGeom>
          <a:noFill/>
          <a:ln>
            <a:noFill/>
          </a:ln>
        </p:spPr>
      </p:pic>
      <p:sp>
        <p:nvSpPr>
          <p:cNvPr id="970" name="Google Shape;970;p102"/>
          <p:cNvSpPr txBox="1"/>
          <p:nvPr>
            <p:ph type="ctrTitle"/>
          </p:nvPr>
        </p:nvSpPr>
        <p:spPr>
          <a:xfrm>
            <a:off x="953325" y="1452750"/>
            <a:ext cx="7237500" cy="18141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971" name="Google Shape;971;p102"/>
          <p:cNvSpPr txBox="1"/>
          <p:nvPr>
            <p:ph idx="1" type="subTitle"/>
          </p:nvPr>
        </p:nvSpPr>
        <p:spPr>
          <a:xfrm>
            <a:off x="1540125" y="3266850"/>
            <a:ext cx="6063900" cy="423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9.xml"/><Relationship Id="rId42" Type="http://schemas.openxmlformats.org/officeDocument/2006/relationships/slideLayout" Target="../slideLayouts/slideLayout91.xml"/><Relationship Id="rId41" Type="http://schemas.openxmlformats.org/officeDocument/2006/relationships/slideLayout" Target="../slideLayouts/slideLayout90.xml"/><Relationship Id="rId44" Type="http://schemas.openxmlformats.org/officeDocument/2006/relationships/slideLayout" Target="../slideLayouts/slideLayout93.xml"/><Relationship Id="rId43" Type="http://schemas.openxmlformats.org/officeDocument/2006/relationships/slideLayout" Target="../slideLayouts/slideLayout92.xml"/><Relationship Id="rId46" Type="http://schemas.openxmlformats.org/officeDocument/2006/relationships/slideLayout" Target="../slideLayouts/slideLayout95.xml"/><Relationship Id="rId45" Type="http://schemas.openxmlformats.org/officeDocument/2006/relationships/slideLayout" Target="../slideLayouts/slideLayout94.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48" Type="http://schemas.openxmlformats.org/officeDocument/2006/relationships/slideLayout" Target="../slideLayouts/slideLayout97.xml"/><Relationship Id="rId47" Type="http://schemas.openxmlformats.org/officeDocument/2006/relationships/slideLayout" Target="../slideLayouts/slideLayout96.xml"/><Relationship Id="rId49" Type="http://schemas.openxmlformats.org/officeDocument/2006/relationships/slideLayout" Target="../slideLayouts/slideLayout9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31" Type="http://schemas.openxmlformats.org/officeDocument/2006/relationships/slideLayout" Target="../slideLayouts/slideLayout80.xml"/><Relationship Id="rId30" Type="http://schemas.openxmlformats.org/officeDocument/2006/relationships/slideLayout" Target="../slideLayouts/slideLayout79.xml"/><Relationship Id="rId33" Type="http://schemas.openxmlformats.org/officeDocument/2006/relationships/slideLayout" Target="../slideLayouts/slideLayout82.xml"/><Relationship Id="rId32" Type="http://schemas.openxmlformats.org/officeDocument/2006/relationships/slideLayout" Target="../slideLayouts/slideLayout81.xml"/><Relationship Id="rId35" Type="http://schemas.openxmlformats.org/officeDocument/2006/relationships/slideLayout" Target="../slideLayouts/slideLayout84.xml"/><Relationship Id="rId34" Type="http://schemas.openxmlformats.org/officeDocument/2006/relationships/slideLayout" Target="../slideLayouts/slideLayout83.xml"/><Relationship Id="rId37" Type="http://schemas.openxmlformats.org/officeDocument/2006/relationships/slideLayout" Target="../slideLayouts/slideLayout86.xml"/><Relationship Id="rId36" Type="http://schemas.openxmlformats.org/officeDocument/2006/relationships/slideLayout" Target="../slideLayouts/slideLayout85.xml"/><Relationship Id="rId39" Type="http://schemas.openxmlformats.org/officeDocument/2006/relationships/slideLayout" Target="../slideLayouts/slideLayout88.xml"/><Relationship Id="rId38" Type="http://schemas.openxmlformats.org/officeDocument/2006/relationships/slideLayout" Target="../slideLayouts/slideLayout87.xml"/><Relationship Id="rId20" Type="http://schemas.openxmlformats.org/officeDocument/2006/relationships/slideLayout" Target="../slideLayouts/slideLayout69.xml"/><Relationship Id="rId22" Type="http://schemas.openxmlformats.org/officeDocument/2006/relationships/slideLayout" Target="../slideLayouts/slideLayout71.xml"/><Relationship Id="rId21" Type="http://schemas.openxmlformats.org/officeDocument/2006/relationships/slideLayout" Target="../slideLayouts/slideLayout70.xml"/><Relationship Id="rId24" Type="http://schemas.openxmlformats.org/officeDocument/2006/relationships/slideLayout" Target="../slideLayouts/slideLayout73.xml"/><Relationship Id="rId23" Type="http://schemas.openxmlformats.org/officeDocument/2006/relationships/slideLayout" Target="../slideLayouts/slideLayout72.xml"/><Relationship Id="rId26" Type="http://schemas.openxmlformats.org/officeDocument/2006/relationships/slideLayout" Target="../slideLayouts/slideLayout75.xml"/><Relationship Id="rId25" Type="http://schemas.openxmlformats.org/officeDocument/2006/relationships/slideLayout" Target="../slideLayouts/slideLayout74.xml"/><Relationship Id="rId28" Type="http://schemas.openxmlformats.org/officeDocument/2006/relationships/slideLayout" Target="../slideLayouts/slideLayout77.xml"/><Relationship Id="rId27" Type="http://schemas.openxmlformats.org/officeDocument/2006/relationships/slideLayout" Target="../slideLayouts/slideLayout76.xml"/><Relationship Id="rId29" Type="http://schemas.openxmlformats.org/officeDocument/2006/relationships/slideLayout" Target="../slideLayouts/slideLayout78.xml"/><Relationship Id="rId50" Type="http://schemas.openxmlformats.org/officeDocument/2006/relationships/theme" Target="../theme/theme1.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3" Type="http://schemas.openxmlformats.org/officeDocument/2006/relationships/slideLayout" Target="../slideLayouts/slideLayout62.xml"/><Relationship Id="rId12" Type="http://schemas.openxmlformats.org/officeDocument/2006/relationships/slideLayout" Target="../slideLayouts/slideLayout61.xml"/><Relationship Id="rId15" Type="http://schemas.openxmlformats.org/officeDocument/2006/relationships/slideLayout" Target="../slideLayouts/slideLayout64.xml"/><Relationship Id="rId14" Type="http://schemas.openxmlformats.org/officeDocument/2006/relationships/slideLayout" Target="../slideLayouts/slideLayout63.xml"/><Relationship Id="rId17" Type="http://schemas.openxmlformats.org/officeDocument/2006/relationships/slideLayout" Target="../slideLayouts/slideLayout66.xml"/><Relationship Id="rId16" Type="http://schemas.openxmlformats.org/officeDocument/2006/relationships/slideLayout" Target="../slideLayouts/slideLayout65.xml"/><Relationship Id="rId19" Type="http://schemas.openxmlformats.org/officeDocument/2006/relationships/slideLayout" Target="../slideLayouts/slideLayout68.xml"/><Relationship Id="rId18"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38.xml"/><Relationship Id="rId42" Type="http://schemas.openxmlformats.org/officeDocument/2006/relationships/slideLayout" Target="../slideLayouts/slideLayout140.xml"/><Relationship Id="rId41" Type="http://schemas.openxmlformats.org/officeDocument/2006/relationships/slideLayout" Target="../slideLayouts/slideLayout139.xml"/><Relationship Id="rId44" Type="http://schemas.openxmlformats.org/officeDocument/2006/relationships/slideLayout" Target="../slideLayouts/slideLayout142.xml"/><Relationship Id="rId43" Type="http://schemas.openxmlformats.org/officeDocument/2006/relationships/slideLayout" Target="../slideLayouts/slideLayout141.xml"/><Relationship Id="rId46" Type="http://schemas.openxmlformats.org/officeDocument/2006/relationships/slideLayout" Target="../slideLayouts/slideLayout144.xml"/><Relationship Id="rId45" Type="http://schemas.openxmlformats.org/officeDocument/2006/relationships/slideLayout" Target="../slideLayouts/slideLayout143.xml"/><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48" Type="http://schemas.openxmlformats.org/officeDocument/2006/relationships/slideLayout" Target="../slideLayouts/slideLayout146.xml"/><Relationship Id="rId47" Type="http://schemas.openxmlformats.org/officeDocument/2006/relationships/slideLayout" Target="../slideLayouts/slideLayout145.xml"/><Relationship Id="rId49" Type="http://schemas.openxmlformats.org/officeDocument/2006/relationships/slideLayout" Target="../slideLayouts/slideLayout147.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31" Type="http://schemas.openxmlformats.org/officeDocument/2006/relationships/slideLayout" Target="../slideLayouts/slideLayout129.xml"/><Relationship Id="rId30" Type="http://schemas.openxmlformats.org/officeDocument/2006/relationships/slideLayout" Target="../slideLayouts/slideLayout128.xml"/><Relationship Id="rId33" Type="http://schemas.openxmlformats.org/officeDocument/2006/relationships/slideLayout" Target="../slideLayouts/slideLayout131.xml"/><Relationship Id="rId32" Type="http://schemas.openxmlformats.org/officeDocument/2006/relationships/slideLayout" Target="../slideLayouts/slideLayout130.xml"/><Relationship Id="rId35" Type="http://schemas.openxmlformats.org/officeDocument/2006/relationships/slideLayout" Target="../slideLayouts/slideLayout133.xml"/><Relationship Id="rId34" Type="http://schemas.openxmlformats.org/officeDocument/2006/relationships/slideLayout" Target="../slideLayouts/slideLayout132.xml"/><Relationship Id="rId37" Type="http://schemas.openxmlformats.org/officeDocument/2006/relationships/slideLayout" Target="../slideLayouts/slideLayout135.xml"/><Relationship Id="rId36" Type="http://schemas.openxmlformats.org/officeDocument/2006/relationships/slideLayout" Target="../slideLayouts/slideLayout134.xml"/><Relationship Id="rId39" Type="http://schemas.openxmlformats.org/officeDocument/2006/relationships/slideLayout" Target="../slideLayouts/slideLayout137.xml"/><Relationship Id="rId38" Type="http://schemas.openxmlformats.org/officeDocument/2006/relationships/slideLayout" Target="../slideLayouts/slideLayout136.xml"/><Relationship Id="rId20" Type="http://schemas.openxmlformats.org/officeDocument/2006/relationships/slideLayout" Target="../slideLayouts/slideLayout118.xml"/><Relationship Id="rId22" Type="http://schemas.openxmlformats.org/officeDocument/2006/relationships/slideLayout" Target="../slideLayouts/slideLayout120.xml"/><Relationship Id="rId21" Type="http://schemas.openxmlformats.org/officeDocument/2006/relationships/slideLayout" Target="../slideLayouts/slideLayout119.xml"/><Relationship Id="rId24" Type="http://schemas.openxmlformats.org/officeDocument/2006/relationships/slideLayout" Target="../slideLayouts/slideLayout122.xml"/><Relationship Id="rId23" Type="http://schemas.openxmlformats.org/officeDocument/2006/relationships/slideLayout" Target="../slideLayouts/slideLayout121.xml"/><Relationship Id="rId26" Type="http://schemas.openxmlformats.org/officeDocument/2006/relationships/slideLayout" Target="../slideLayouts/slideLayout124.xml"/><Relationship Id="rId25" Type="http://schemas.openxmlformats.org/officeDocument/2006/relationships/slideLayout" Target="../slideLayouts/slideLayout123.xml"/><Relationship Id="rId28" Type="http://schemas.openxmlformats.org/officeDocument/2006/relationships/slideLayout" Target="../slideLayouts/slideLayout126.xml"/><Relationship Id="rId27" Type="http://schemas.openxmlformats.org/officeDocument/2006/relationships/slideLayout" Target="../slideLayouts/slideLayout125.xml"/><Relationship Id="rId29" Type="http://schemas.openxmlformats.org/officeDocument/2006/relationships/slideLayout" Target="../slideLayouts/slideLayout127.xml"/><Relationship Id="rId50" Type="http://schemas.openxmlformats.org/officeDocument/2006/relationships/theme" Target="../theme/theme5.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5" Type="http://schemas.openxmlformats.org/officeDocument/2006/relationships/slideLayout" Target="../slideLayouts/slideLayout113.xml"/><Relationship Id="rId14" Type="http://schemas.openxmlformats.org/officeDocument/2006/relationships/slideLayout" Target="../slideLayouts/slideLayout112.xml"/><Relationship Id="rId17" Type="http://schemas.openxmlformats.org/officeDocument/2006/relationships/slideLayout" Target="../slideLayouts/slideLayout115.xml"/><Relationship Id="rId16" Type="http://schemas.openxmlformats.org/officeDocument/2006/relationships/slideLayout" Target="../slideLayouts/slideLayout114.xml"/><Relationship Id="rId19" Type="http://schemas.openxmlformats.org/officeDocument/2006/relationships/slideLayout" Target="../slideLayouts/slideLayout117.xml"/><Relationship Id="rId18" Type="http://schemas.openxmlformats.org/officeDocument/2006/relationships/slideLayout" Target="../slideLayouts/slideLayout116.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87.xml"/><Relationship Id="rId42" Type="http://schemas.openxmlformats.org/officeDocument/2006/relationships/slideLayout" Target="../slideLayouts/slideLayout189.xml"/><Relationship Id="rId41" Type="http://schemas.openxmlformats.org/officeDocument/2006/relationships/slideLayout" Target="../slideLayouts/slideLayout188.xml"/><Relationship Id="rId44" Type="http://schemas.openxmlformats.org/officeDocument/2006/relationships/slideLayout" Target="../slideLayouts/slideLayout191.xml"/><Relationship Id="rId43" Type="http://schemas.openxmlformats.org/officeDocument/2006/relationships/slideLayout" Target="../slideLayouts/slideLayout190.xml"/><Relationship Id="rId46" Type="http://schemas.openxmlformats.org/officeDocument/2006/relationships/slideLayout" Target="../slideLayouts/slideLayout193.xml"/><Relationship Id="rId45" Type="http://schemas.openxmlformats.org/officeDocument/2006/relationships/slideLayout" Target="../slideLayouts/slideLayout192.xml"/><Relationship Id="rId1" Type="http://schemas.openxmlformats.org/officeDocument/2006/relationships/slideLayout" Target="../slideLayouts/slideLayout148.xml"/><Relationship Id="rId2" Type="http://schemas.openxmlformats.org/officeDocument/2006/relationships/slideLayout" Target="../slideLayouts/slideLayout149.xml"/><Relationship Id="rId3" Type="http://schemas.openxmlformats.org/officeDocument/2006/relationships/slideLayout" Target="../slideLayouts/slideLayout150.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48" Type="http://schemas.openxmlformats.org/officeDocument/2006/relationships/slideLayout" Target="../slideLayouts/slideLayout195.xml"/><Relationship Id="rId47" Type="http://schemas.openxmlformats.org/officeDocument/2006/relationships/slideLayout" Target="../slideLayouts/slideLayout194.xml"/><Relationship Id="rId49" Type="http://schemas.openxmlformats.org/officeDocument/2006/relationships/slideLayout" Target="../slideLayouts/slideLayout196.xml"/><Relationship Id="rId5" Type="http://schemas.openxmlformats.org/officeDocument/2006/relationships/slideLayout" Target="../slideLayouts/slideLayout152.xml"/><Relationship Id="rId6" Type="http://schemas.openxmlformats.org/officeDocument/2006/relationships/slideLayout" Target="../slideLayouts/slideLayout153.xml"/><Relationship Id="rId7" Type="http://schemas.openxmlformats.org/officeDocument/2006/relationships/slideLayout" Target="../slideLayouts/slideLayout154.xml"/><Relationship Id="rId8" Type="http://schemas.openxmlformats.org/officeDocument/2006/relationships/slideLayout" Target="../slideLayouts/slideLayout155.xml"/><Relationship Id="rId31" Type="http://schemas.openxmlformats.org/officeDocument/2006/relationships/slideLayout" Target="../slideLayouts/slideLayout178.xml"/><Relationship Id="rId30" Type="http://schemas.openxmlformats.org/officeDocument/2006/relationships/slideLayout" Target="../slideLayouts/slideLayout177.xml"/><Relationship Id="rId33" Type="http://schemas.openxmlformats.org/officeDocument/2006/relationships/slideLayout" Target="../slideLayouts/slideLayout180.xml"/><Relationship Id="rId32" Type="http://schemas.openxmlformats.org/officeDocument/2006/relationships/slideLayout" Target="../slideLayouts/slideLayout179.xml"/><Relationship Id="rId35" Type="http://schemas.openxmlformats.org/officeDocument/2006/relationships/slideLayout" Target="../slideLayouts/slideLayout182.xml"/><Relationship Id="rId34" Type="http://schemas.openxmlformats.org/officeDocument/2006/relationships/slideLayout" Target="../slideLayouts/slideLayout181.xml"/><Relationship Id="rId37" Type="http://schemas.openxmlformats.org/officeDocument/2006/relationships/slideLayout" Target="../slideLayouts/slideLayout184.xml"/><Relationship Id="rId36" Type="http://schemas.openxmlformats.org/officeDocument/2006/relationships/slideLayout" Target="../slideLayouts/slideLayout183.xml"/><Relationship Id="rId39" Type="http://schemas.openxmlformats.org/officeDocument/2006/relationships/slideLayout" Target="../slideLayouts/slideLayout186.xml"/><Relationship Id="rId38" Type="http://schemas.openxmlformats.org/officeDocument/2006/relationships/slideLayout" Target="../slideLayouts/slideLayout185.xml"/><Relationship Id="rId20" Type="http://schemas.openxmlformats.org/officeDocument/2006/relationships/slideLayout" Target="../slideLayouts/slideLayout167.xml"/><Relationship Id="rId22" Type="http://schemas.openxmlformats.org/officeDocument/2006/relationships/slideLayout" Target="../slideLayouts/slideLayout169.xml"/><Relationship Id="rId21" Type="http://schemas.openxmlformats.org/officeDocument/2006/relationships/slideLayout" Target="../slideLayouts/slideLayout168.xml"/><Relationship Id="rId24" Type="http://schemas.openxmlformats.org/officeDocument/2006/relationships/slideLayout" Target="../slideLayouts/slideLayout171.xml"/><Relationship Id="rId23" Type="http://schemas.openxmlformats.org/officeDocument/2006/relationships/slideLayout" Target="../slideLayouts/slideLayout170.xml"/><Relationship Id="rId26" Type="http://schemas.openxmlformats.org/officeDocument/2006/relationships/slideLayout" Target="../slideLayouts/slideLayout173.xml"/><Relationship Id="rId25" Type="http://schemas.openxmlformats.org/officeDocument/2006/relationships/slideLayout" Target="../slideLayouts/slideLayout172.xml"/><Relationship Id="rId28" Type="http://schemas.openxmlformats.org/officeDocument/2006/relationships/slideLayout" Target="../slideLayouts/slideLayout175.xml"/><Relationship Id="rId27" Type="http://schemas.openxmlformats.org/officeDocument/2006/relationships/slideLayout" Target="../slideLayouts/slideLayout174.xml"/><Relationship Id="rId29" Type="http://schemas.openxmlformats.org/officeDocument/2006/relationships/slideLayout" Target="../slideLayouts/slideLayout176.xml"/><Relationship Id="rId50" Type="http://schemas.openxmlformats.org/officeDocument/2006/relationships/theme" Target="../theme/theme4.xml"/><Relationship Id="rId11" Type="http://schemas.openxmlformats.org/officeDocument/2006/relationships/slideLayout" Target="../slideLayouts/slideLayout158.xml"/><Relationship Id="rId10" Type="http://schemas.openxmlformats.org/officeDocument/2006/relationships/slideLayout" Target="../slideLayouts/slideLayout157.xml"/><Relationship Id="rId13" Type="http://schemas.openxmlformats.org/officeDocument/2006/relationships/slideLayout" Target="../slideLayouts/slideLayout160.xml"/><Relationship Id="rId12" Type="http://schemas.openxmlformats.org/officeDocument/2006/relationships/slideLayout" Target="../slideLayouts/slideLayout159.xml"/><Relationship Id="rId15" Type="http://schemas.openxmlformats.org/officeDocument/2006/relationships/slideLayout" Target="../slideLayouts/slideLayout162.xml"/><Relationship Id="rId14" Type="http://schemas.openxmlformats.org/officeDocument/2006/relationships/slideLayout" Target="../slideLayouts/slideLayout161.xml"/><Relationship Id="rId17" Type="http://schemas.openxmlformats.org/officeDocument/2006/relationships/slideLayout" Target="../slideLayouts/slideLayout164.xml"/><Relationship Id="rId16" Type="http://schemas.openxmlformats.org/officeDocument/2006/relationships/slideLayout" Target="../slideLayouts/slideLayout163.xml"/><Relationship Id="rId19" Type="http://schemas.openxmlformats.org/officeDocument/2006/relationships/slideLayout" Target="../slideLayouts/slideLayout166.xml"/><Relationship Id="rId18"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1pPr>
            <a:lvl2pPr lvl="1"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2pPr>
            <a:lvl3pPr lvl="2"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3pPr>
            <a:lvl4pPr lvl="3"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4pPr>
            <a:lvl5pPr lvl="4"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5pPr>
            <a:lvl6pPr lvl="5"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6pPr>
            <a:lvl7pPr lvl="6"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7pPr>
            <a:lvl8pPr lvl="7"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8pPr>
            <a:lvl9pPr lvl="8"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9pPr>
          </a:lstStyle>
          <a:p/>
        </p:txBody>
      </p:sp>
      <p:sp>
        <p:nvSpPr>
          <p:cNvPr id="7" name="Google Shape;7;p1"/>
          <p:cNvSpPr txBox="1"/>
          <p:nvPr>
            <p:ph idx="1" type="body"/>
          </p:nvPr>
        </p:nvSpPr>
        <p:spPr>
          <a:xfrm>
            <a:off x="713225" y="1187600"/>
            <a:ext cx="77175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1pPr>
            <a:lvl2pPr indent="-330200" lvl="1" marL="9144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2pPr>
            <a:lvl3pPr indent="-330200" lvl="2" marL="13716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3pPr>
            <a:lvl4pPr indent="-330200" lvl="3" marL="18288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4pPr>
            <a:lvl5pPr indent="-330200" lvl="4" marL="22860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5pPr>
            <a:lvl6pPr indent="-330200" lvl="5" marL="27432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6pPr>
            <a:lvl7pPr indent="-330200" lvl="6" marL="32004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7pPr>
            <a:lvl8pPr indent="-330200" lvl="7" marL="36576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8pPr>
            <a:lvl9pPr indent="-330200" lvl="8" marL="41148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83" name="Shape 483"/>
        <p:cNvGrpSpPr/>
        <p:nvPr/>
      </p:nvGrpSpPr>
      <p:grpSpPr>
        <a:xfrm>
          <a:off x="0" y="0"/>
          <a:ext cx="0" cy="0"/>
          <a:chOff x="0" y="0"/>
          <a:chExt cx="0" cy="0"/>
        </a:xfrm>
      </p:grpSpPr>
      <p:sp>
        <p:nvSpPr>
          <p:cNvPr id="484" name="Google Shape;484;p5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1pPr>
            <a:lvl2pPr lvl="1"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2pPr>
            <a:lvl3pPr lvl="2"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3pPr>
            <a:lvl4pPr lvl="3"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4pPr>
            <a:lvl5pPr lvl="4"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5pPr>
            <a:lvl6pPr lvl="5"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6pPr>
            <a:lvl7pPr lvl="6"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7pPr>
            <a:lvl8pPr lvl="7"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8pPr>
            <a:lvl9pPr lvl="8"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9pPr>
          </a:lstStyle>
          <a:p/>
        </p:txBody>
      </p:sp>
      <p:sp>
        <p:nvSpPr>
          <p:cNvPr id="485" name="Google Shape;485;p51"/>
          <p:cNvSpPr txBox="1"/>
          <p:nvPr>
            <p:ph idx="1" type="body"/>
          </p:nvPr>
        </p:nvSpPr>
        <p:spPr>
          <a:xfrm>
            <a:off x="713225" y="1187600"/>
            <a:ext cx="77175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1pPr>
            <a:lvl2pPr indent="-330200" lvl="1" marL="9144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2pPr>
            <a:lvl3pPr indent="-330200" lvl="2" marL="13716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3pPr>
            <a:lvl4pPr indent="-330200" lvl="3" marL="18288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4pPr>
            <a:lvl5pPr indent="-330200" lvl="4" marL="22860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5pPr>
            <a:lvl6pPr indent="-330200" lvl="5" marL="27432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6pPr>
            <a:lvl7pPr indent="-330200" lvl="6" marL="32004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7pPr>
            <a:lvl8pPr indent="-330200" lvl="7" marL="36576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8pPr>
            <a:lvl9pPr indent="-330200" lvl="8" marL="41148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61" name="Shape 961"/>
        <p:cNvGrpSpPr/>
        <p:nvPr/>
      </p:nvGrpSpPr>
      <p:grpSpPr>
        <a:xfrm>
          <a:off x="0" y="0"/>
          <a:ext cx="0" cy="0"/>
          <a:chOff x="0" y="0"/>
          <a:chExt cx="0" cy="0"/>
        </a:xfrm>
      </p:grpSpPr>
      <p:sp>
        <p:nvSpPr>
          <p:cNvPr id="962" name="Google Shape;962;p10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1pPr>
            <a:lvl2pPr lvl="1"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2pPr>
            <a:lvl3pPr lvl="2"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3pPr>
            <a:lvl4pPr lvl="3"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4pPr>
            <a:lvl5pPr lvl="4"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5pPr>
            <a:lvl6pPr lvl="5"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6pPr>
            <a:lvl7pPr lvl="6"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7pPr>
            <a:lvl8pPr lvl="7"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8pPr>
            <a:lvl9pPr lvl="8"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9pPr>
          </a:lstStyle>
          <a:p/>
        </p:txBody>
      </p:sp>
      <p:sp>
        <p:nvSpPr>
          <p:cNvPr id="963" name="Google Shape;963;p101"/>
          <p:cNvSpPr txBox="1"/>
          <p:nvPr>
            <p:ph idx="1" type="body"/>
          </p:nvPr>
        </p:nvSpPr>
        <p:spPr>
          <a:xfrm>
            <a:off x="713225" y="1187600"/>
            <a:ext cx="77175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1pPr>
            <a:lvl2pPr indent="-330200" lvl="1" marL="9144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2pPr>
            <a:lvl3pPr indent="-330200" lvl="2" marL="13716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3pPr>
            <a:lvl4pPr indent="-330200" lvl="3" marL="18288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4pPr>
            <a:lvl5pPr indent="-330200" lvl="4" marL="22860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5pPr>
            <a:lvl6pPr indent="-330200" lvl="5" marL="27432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6pPr>
            <a:lvl7pPr indent="-330200" lvl="6" marL="32004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7pPr>
            <a:lvl8pPr indent="-330200" lvl="7" marL="36576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8pPr>
            <a:lvl9pPr indent="-330200" lvl="8" marL="41148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779" r:id="rId34"/>
    <p:sldLayoutId id="2147483780" r:id="rId35"/>
    <p:sldLayoutId id="2147483781" r:id="rId36"/>
    <p:sldLayoutId id="2147483782" r:id="rId37"/>
    <p:sldLayoutId id="2147483783" r:id="rId38"/>
    <p:sldLayoutId id="2147483784" r:id="rId39"/>
    <p:sldLayoutId id="2147483785" r:id="rId40"/>
    <p:sldLayoutId id="2147483786" r:id="rId41"/>
    <p:sldLayoutId id="2147483787" r:id="rId42"/>
    <p:sldLayoutId id="2147483788" r:id="rId43"/>
    <p:sldLayoutId id="2147483789" r:id="rId44"/>
    <p:sldLayoutId id="2147483790" r:id="rId45"/>
    <p:sldLayoutId id="2147483791" r:id="rId46"/>
    <p:sldLayoutId id="2147483792" r:id="rId47"/>
    <p:sldLayoutId id="2147483793" r:id="rId48"/>
    <p:sldLayoutId id="2147483794"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39" name="Shape 1439"/>
        <p:cNvGrpSpPr/>
        <p:nvPr/>
      </p:nvGrpSpPr>
      <p:grpSpPr>
        <a:xfrm>
          <a:off x="0" y="0"/>
          <a:ext cx="0" cy="0"/>
          <a:chOff x="0" y="0"/>
          <a:chExt cx="0" cy="0"/>
        </a:xfrm>
      </p:grpSpPr>
      <p:sp>
        <p:nvSpPr>
          <p:cNvPr id="1440" name="Google Shape;1440;p15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1pPr>
            <a:lvl2pPr lvl="1"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2pPr>
            <a:lvl3pPr lvl="2"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3pPr>
            <a:lvl4pPr lvl="3"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4pPr>
            <a:lvl5pPr lvl="4"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5pPr>
            <a:lvl6pPr lvl="5"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6pPr>
            <a:lvl7pPr lvl="6"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7pPr>
            <a:lvl8pPr lvl="7"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8pPr>
            <a:lvl9pPr lvl="8"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9pPr>
          </a:lstStyle>
          <a:p/>
        </p:txBody>
      </p:sp>
      <p:sp>
        <p:nvSpPr>
          <p:cNvPr id="1441" name="Google Shape;1441;p151"/>
          <p:cNvSpPr txBox="1"/>
          <p:nvPr>
            <p:ph idx="1" type="body"/>
          </p:nvPr>
        </p:nvSpPr>
        <p:spPr>
          <a:xfrm>
            <a:off x="713225" y="1187600"/>
            <a:ext cx="77175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1pPr>
            <a:lvl2pPr indent="-330200" lvl="1" marL="9144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2pPr>
            <a:lvl3pPr indent="-330200" lvl="2" marL="13716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3pPr>
            <a:lvl4pPr indent="-330200" lvl="3" marL="18288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4pPr>
            <a:lvl5pPr indent="-330200" lvl="4" marL="22860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5pPr>
            <a:lvl6pPr indent="-330200" lvl="5" marL="27432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6pPr>
            <a:lvl7pPr indent="-330200" lvl="6" marL="32004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7pPr>
            <a:lvl8pPr indent="-330200" lvl="7" marL="36576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8pPr>
            <a:lvl9pPr indent="-330200" lvl="8" marL="41148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29" r:id="rId35"/>
    <p:sldLayoutId id="2147483830" r:id="rId36"/>
    <p:sldLayoutId id="2147483831" r:id="rId37"/>
    <p:sldLayoutId id="2147483832" r:id="rId38"/>
    <p:sldLayoutId id="2147483833" r:id="rId39"/>
    <p:sldLayoutId id="2147483834" r:id="rId40"/>
    <p:sldLayoutId id="2147483835" r:id="rId41"/>
    <p:sldLayoutId id="2147483836" r:id="rId42"/>
    <p:sldLayoutId id="2147483837" r:id="rId43"/>
    <p:sldLayoutId id="2147483838" r:id="rId44"/>
    <p:sldLayoutId id="2147483839" r:id="rId45"/>
    <p:sldLayoutId id="2147483840" r:id="rId46"/>
    <p:sldLayoutId id="2147483841" r:id="rId47"/>
    <p:sldLayoutId id="2147483842" r:id="rId48"/>
    <p:sldLayoutId id="2147483843"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8.png"/><Relationship Id="rId4" Type="http://schemas.openxmlformats.org/officeDocument/2006/relationships/image" Target="../media/image93.png"/><Relationship Id="rId5" Type="http://schemas.openxmlformats.org/officeDocument/2006/relationships/image" Target="../media/image82.png"/><Relationship Id="rId6" Type="http://schemas.openxmlformats.org/officeDocument/2006/relationships/image" Target="../media/image79.png"/><Relationship Id="rId7" Type="http://schemas.openxmlformats.org/officeDocument/2006/relationships/image" Target="../media/image7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6.png"/><Relationship Id="rId4" Type="http://schemas.openxmlformats.org/officeDocument/2006/relationships/image" Target="../media/image73.png"/><Relationship Id="rId5" Type="http://schemas.openxmlformats.org/officeDocument/2006/relationships/image" Target="../media/image71.png"/><Relationship Id="rId6" Type="http://schemas.openxmlformats.org/officeDocument/2006/relationships/image" Target="../media/image80.png"/><Relationship Id="rId7" Type="http://schemas.openxmlformats.org/officeDocument/2006/relationships/image" Target="../media/image7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9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86.png"/><Relationship Id="rId4" Type="http://schemas.openxmlformats.org/officeDocument/2006/relationships/image" Target="../media/image114.png"/><Relationship Id="rId5" Type="http://schemas.openxmlformats.org/officeDocument/2006/relationships/image" Target="../media/image7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8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8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84.png"/><Relationship Id="rId4" Type="http://schemas.openxmlformats.org/officeDocument/2006/relationships/image" Target="../media/image114.png"/><Relationship Id="rId5" Type="http://schemas.openxmlformats.org/officeDocument/2006/relationships/image" Target="../media/image97.png"/><Relationship Id="rId6" Type="http://schemas.openxmlformats.org/officeDocument/2006/relationships/image" Target="../media/image8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92.png"/><Relationship Id="rId4" Type="http://schemas.openxmlformats.org/officeDocument/2006/relationships/image" Target="../media/image89.png"/><Relationship Id="rId5" Type="http://schemas.openxmlformats.org/officeDocument/2006/relationships/image" Target="../media/image7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00.png"/><Relationship Id="rId4" Type="http://schemas.openxmlformats.org/officeDocument/2006/relationships/image" Target="../media/image91.png"/><Relationship Id="rId5" Type="http://schemas.openxmlformats.org/officeDocument/2006/relationships/image" Target="../media/image96.png"/><Relationship Id="rId6" Type="http://schemas.openxmlformats.org/officeDocument/2006/relationships/image" Target="../media/image106.png"/><Relationship Id="rId7" Type="http://schemas.openxmlformats.org/officeDocument/2006/relationships/image" Target="../media/image9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69.png"/><Relationship Id="rId4" Type="http://schemas.openxmlformats.org/officeDocument/2006/relationships/image" Target="../media/image9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9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10.png"/><Relationship Id="rId4" Type="http://schemas.openxmlformats.org/officeDocument/2006/relationships/image" Target="../media/image10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16.png"/><Relationship Id="rId4" Type="http://schemas.openxmlformats.org/officeDocument/2006/relationships/image" Target="../media/image83.png"/><Relationship Id="rId5" Type="http://schemas.openxmlformats.org/officeDocument/2006/relationships/image" Target="../media/image7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95.png"/><Relationship Id="rId4" Type="http://schemas.openxmlformats.org/officeDocument/2006/relationships/image" Target="../media/image118.png"/><Relationship Id="rId5" Type="http://schemas.openxmlformats.org/officeDocument/2006/relationships/image" Target="../media/image108.png"/><Relationship Id="rId6" Type="http://schemas.openxmlformats.org/officeDocument/2006/relationships/image" Target="../media/image10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75.png"/><Relationship Id="rId4" Type="http://schemas.openxmlformats.org/officeDocument/2006/relationships/image" Target="../media/image1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15.png"/><Relationship Id="rId4" Type="http://schemas.openxmlformats.org/officeDocument/2006/relationships/image" Target="../media/image1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01.png"/><Relationship Id="rId4" Type="http://schemas.openxmlformats.org/officeDocument/2006/relationships/image" Target="../media/image1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04.png"/><Relationship Id="rId4" Type="http://schemas.openxmlformats.org/officeDocument/2006/relationships/image" Target="../media/image10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17.png"/><Relationship Id="rId4" Type="http://schemas.openxmlformats.org/officeDocument/2006/relationships/image" Target="../media/image10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7.png"/><Relationship Id="rId4" Type="http://schemas.openxmlformats.org/officeDocument/2006/relationships/image" Target="../media/image126.png"/><Relationship Id="rId5" Type="http://schemas.openxmlformats.org/officeDocument/2006/relationships/image" Target="../media/image129.png"/><Relationship Id="rId6" Type="http://schemas.openxmlformats.org/officeDocument/2006/relationships/image" Target="../media/image127.png"/><Relationship Id="rId7" Type="http://schemas.openxmlformats.org/officeDocument/2006/relationships/image" Target="../media/image1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9.png"/><Relationship Id="rId4" Type="http://schemas.openxmlformats.org/officeDocument/2006/relationships/image" Target="../media/image124.png"/><Relationship Id="rId9" Type="http://schemas.openxmlformats.org/officeDocument/2006/relationships/image" Target="../media/image125.png"/><Relationship Id="rId5" Type="http://schemas.openxmlformats.org/officeDocument/2006/relationships/image" Target="../media/image122.png"/><Relationship Id="rId6" Type="http://schemas.openxmlformats.org/officeDocument/2006/relationships/image" Target="../media/image123.png"/><Relationship Id="rId7" Type="http://schemas.openxmlformats.org/officeDocument/2006/relationships/image" Target="../media/image132.png"/><Relationship Id="rId8" Type="http://schemas.openxmlformats.org/officeDocument/2006/relationships/image" Target="../media/image1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33.png"/><Relationship Id="rId4" Type="http://schemas.openxmlformats.org/officeDocument/2006/relationships/image" Target="../media/image131.png"/><Relationship Id="rId5" Type="http://schemas.openxmlformats.org/officeDocument/2006/relationships/image" Target="../media/image134.png"/><Relationship Id="rId6" Type="http://schemas.openxmlformats.org/officeDocument/2006/relationships/image" Target="../media/image1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 Id="rId3" Type="http://schemas.openxmlformats.org/officeDocument/2006/relationships/image" Target="../media/image8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5.xml"/><Relationship Id="rId3" Type="http://schemas.openxmlformats.org/officeDocument/2006/relationships/image" Target="../media/image86.png"/><Relationship Id="rId4" Type="http://schemas.openxmlformats.org/officeDocument/2006/relationships/image" Target="../media/image78.png"/><Relationship Id="rId5" Type="http://schemas.openxmlformats.org/officeDocument/2006/relationships/image" Target="../media/image69.png"/><Relationship Id="rId6" Type="http://schemas.openxmlformats.org/officeDocument/2006/relationships/image" Target="../media/image83.png"/><Relationship Id="rId7" Type="http://schemas.openxmlformats.org/officeDocument/2006/relationships/image" Target="../media/image72.png"/><Relationship Id="rId8"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6.xml"/><Relationship Id="rId3" Type="http://schemas.openxmlformats.org/officeDocument/2006/relationships/image" Target="../media/image7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7.png"/><Relationship Id="rId4" Type="http://schemas.openxmlformats.org/officeDocument/2006/relationships/hyperlink" Target="http://drive.google.com/file/d/1KzGLUBpyQfsoWAB-CH61EmOcwE8kNzL1/view" TargetMode="External"/><Relationship Id="rId5"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201"/>
          <p:cNvSpPr txBox="1"/>
          <p:nvPr>
            <p:ph type="ctrTitle"/>
          </p:nvPr>
        </p:nvSpPr>
        <p:spPr>
          <a:xfrm>
            <a:off x="953325" y="1376550"/>
            <a:ext cx="7237500" cy="196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chemeClr val="dk2"/>
                </a:solidFill>
              </a:rPr>
              <a:t>LifeLineVR</a:t>
            </a:r>
            <a:endParaRPr b="1" sz="6000">
              <a:solidFill>
                <a:schemeClr val="dk2"/>
              </a:solidFill>
            </a:endParaRPr>
          </a:p>
          <a:p>
            <a:pPr indent="0" lvl="0" marL="0" rtl="0" algn="ctr">
              <a:spcBef>
                <a:spcPts val="0"/>
              </a:spcBef>
              <a:spcAft>
                <a:spcPts val="0"/>
              </a:spcAft>
              <a:buNone/>
            </a:pPr>
            <a:r>
              <a:rPr lang="en" sz="3000"/>
              <a:t>The Importance of </a:t>
            </a:r>
            <a:r>
              <a:rPr lang="en" sz="3000">
                <a:solidFill>
                  <a:schemeClr val="dk2"/>
                </a:solidFill>
              </a:rPr>
              <a:t>Red Blood Cells</a:t>
            </a:r>
            <a:r>
              <a:rPr lang="en" sz="3000"/>
              <a:t> in</a:t>
            </a:r>
            <a:endParaRPr sz="3000"/>
          </a:p>
          <a:p>
            <a:pPr indent="0" lvl="0" marL="0" rtl="0" algn="ctr">
              <a:spcBef>
                <a:spcPts val="0"/>
              </a:spcBef>
              <a:spcAft>
                <a:spcPts val="0"/>
              </a:spcAft>
              <a:buNone/>
            </a:pPr>
            <a:r>
              <a:rPr lang="en" sz="3000"/>
              <a:t>the Human Body</a:t>
            </a:r>
            <a:endParaRPr sz="3000"/>
          </a:p>
        </p:txBody>
      </p:sp>
      <p:sp>
        <p:nvSpPr>
          <p:cNvPr id="1922" name="Google Shape;1922;p201"/>
          <p:cNvSpPr txBox="1"/>
          <p:nvPr>
            <p:ph idx="1" type="subTitle"/>
          </p:nvPr>
        </p:nvSpPr>
        <p:spPr>
          <a:xfrm>
            <a:off x="1540125" y="3419250"/>
            <a:ext cx="6063900" cy="123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[Group 6]</a:t>
            </a:r>
            <a:endParaRPr b="1"/>
          </a:p>
          <a:p>
            <a:pPr indent="0" lvl="0" marL="0" rtl="0" algn="ctr">
              <a:spcBef>
                <a:spcPts val="0"/>
              </a:spcBef>
              <a:spcAft>
                <a:spcPts val="0"/>
              </a:spcAft>
              <a:buNone/>
            </a:pPr>
            <a:r>
              <a:rPr lang="en"/>
              <a:t>Russell Lim</a:t>
            </a:r>
            <a:endParaRPr/>
          </a:p>
          <a:p>
            <a:pPr indent="0" lvl="0" marL="0" rtl="0" algn="ctr">
              <a:spcBef>
                <a:spcPts val="0"/>
              </a:spcBef>
              <a:spcAft>
                <a:spcPts val="0"/>
              </a:spcAft>
              <a:buNone/>
            </a:pPr>
            <a:r>
              <a:rPr lang="en"/>
              <a:t>Toh Jing Qiang</a:t>
            </a:r>
            <a:endParaRPr/>
          </a:p>
          <a:p>
            <a:pPr indent="0" lvl="0" marL="0" rtl="0" algn="ctr">
              <a:spcBef>
                <a:spcPts val="0"/>
              </a:spcBef>
              <a:spcAft>
                <a:spcPts val="0"/>
              </a:spcAft>
              <a:buNone/>
            </a:pPr>
            <a:r>
              <a:rPr lang="en"/>
              <a:t>Ding Wen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210"/>
          <p:cNvSpPr txBox="1"/>
          <p:nvPr>
            <p:ph type="title"/>
          </p:nvPr>
        </p:nvSpPr>
        <p:spPr>
          <a:xfrm>
            <a:off x="2031750" y="1716897"/>
            <a:ext cx="5080500" cy="170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Oxygen and Red Blood Cells Levels</a:t>
            </a:r>
            <a:endParaRPr sz="4800"/>
          </a:p>
          <a:p>
            <a:pPr indent="0" lvl="0" marL="0" rtl="0" algn="ctr">
              <a:spcBef>
                <a:spcPts val="0"/>
              </a:spcBef>
              <a:spcAft>
                <a:spcPts val="0"/>
              </a:spcAft>
              <a:buNone/>
            </a:pPr>
            <a:r>
              <a:t/>
            </a:r>
            <a:endParaRPr sz="4800"/>
          </a:p>
        </p:txBody>
      </p:sp>
      <p:sp>
        <p:nvSpPr>
          <p:cNvPr id="1995" name="Google Shape;1995;p210"/>
          <p:cNvSpPr/>
          <p:nvPr/>
        </p:nvSpPr>
        <p:spPr>
          <a:xfrm>
            <a:off x="3178650" y="1298400"/>
            <a:ext cx="27867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Game Features &amp; Implementation</a:t>
            </a:r>
            <a:endParaRPr b="1" sz="1200">
              <a:latin typeface="Karla"/>
              <a:ea typeface="Karla"/>
              <a:cs typeface="Karla"/>
              <a:sym typeface="Karl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211"/>
          <p:cNvSpPr txBox="1"/>
          <p:nvPr>
            <p:ph idx="4294967295" type="title"/>
          </p:nvPr>
        </p:nvSpPr>
        <p:spPr>
          <a:xfrm>
            <a:off x="526500" y="350075"/>
            <a:ext cx="749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Oxygen and Red Blood Cells Levels</a:t>
            </a:r>
            <a:endParaRPr/>
          </a:p>
        </p:txBody>
      </p:sp>
      <p:sp>
        <p:nvSpPr>
          <p:cNvPr id="2001" name="Google Shape;2001;p211"/>
          <p:cNvSpPr txBox="1"/>
          <p:nvPr>
            <p:ph idx="4294967295" type="body"/>
          </p:nvPr>
        </p:nvSpPr>
        <p:spPr>
          <a:xfrm>
            <a:off x="627950" y="932650"/>
            <a:ext cx="7701000" cy="496800"/>
          </a:xfrm>
          <a:prstGeom prst="rect">
            <a:avLst/>
          </a:prstGeom>
        </p:spPr>
        <p:txBody>
          <a:bodyPr anchorCtr="0" anchor="ctr" bIns="91425" lIns="91425" spcFirstLastPara="1" rIns="91425" wrap="square" tIns="91425">
            <a:noAutofit/>
          </a:bodyPr>
          <a:lstStyle/>
          <a:p>
            <a:pPr indent="0" lvl="0" marL="0" marR="50800" rtl="0" algn="just">
              <a:spcBef>
                <a:spcPts val="0"/>
              </a:spcBef>
              <a:spcAft>
                <a:spcPts val="1200"/>
              </a:spcAft>
              <a:buNone/>
            </a:pPr>
            <a:r>
              <a:rPr i="1" lang="en"/>
              <a:t>Lifeline VR tracks 2 important resources</a:t>
            </a:r>
            <a:r>
              <a:rPr i="1" lang="en"/>
              <a:t>, </a:t>
            </a:r>
            <a:r>
              <a:rPr b="1" i="1" lang="en">
                <a:solidFill>
                  <a:schemeClr val="dk2"/>
                </a:solidFill>
              </a:rPr>
              <a:t>Oxygen</a:t>
            </a:r>
            <a:r>
              <a:rPr i="1" lang="en">
                <a:solidFill>
                  <a:schemeClr val="dk2"/>
                </a:solidFill>
              </a:rPr>
              <a:t> </a:t>
            </a:r>
            <a:r>
              <a:rPr i="1" lang="en"/>
              <a:t>and </a:t>
            </a:r>
            <a:r>
              <a:rPr b="1" i="1" lang="en">
                <a:solidFill>
                  <a:schemeClr val="dk2"/>
                </a:solidFill>
              </a:rPr>
              <a:t>Red Blood Cells</a:t>
            </a:r>
            <a:endParaRPr b="1" i="1">
              <a:solidFill>
                <a:schemeClr val="dk2"/>
              </a:solidFill>
            </a:endParaRPr>
          </a:p>
        </p:txBody>
      </p:sp>
      <p:sp>
        <p:nvSpPr>
          <p:cNvPr id="2002" name="Google Shape;2002;p211"/>
          <p:cNvSpPr txBox="1"/>
          <p:nvPr>
            <p:ph idx="4294967295" type="body"/>
          </p:nvPr>
        </p:nvSpPr>
        <p:spPr>
          <a:xfrm>
            <a:off x="627950" y="1986025"/>
            <a:ext cx="3219300" cy="1286100"/>
          </a:xfrm>
          <a:prstGeom prst="rect">
            <a:avLst/>
          </a:prstGeom>
        </p:spPr>
        <p:txBody>
          <a:bodyPr anchorCtr="0" anchor="t" bIns="91425" lIns="91425" spcFirstLastPara="1" rIns="91425" wrap="square" tIns="91425">
            <a:noAutofit/>
          </a:bodyPr>
          <a:lstStyle/>
          <a:p>
            <a:pPr indent="-317500" lvl="0" marL="457200" marR="50800" rtl="0" algn="l">
              <a:spcBef>
                <a:spcPts val="0"/>
              </a:spcBef>
              <a:spcAft>
                <a:spcPts val="0"/>
              </a:spcAft>
              <a:buSzPts val="1400"/>
              <a:buChar char="●"/>
            </a:pPr>
            <a:r>
              <a:rPr lang="en" sz="1400"/>
              <a:t>Required by Virtual Body’s </a:t>
            </a:r>
            <a:r>
              <a:rPr b="1" lang="en" sz="1400">
                <a:solidFill>
                  <a:schemeClr val="dk2"/>
                </a:solidFill>
              </a:rPr>
              <a:t>Arms</a:t>
            </a:r>
            <a:r>
              <a:rPr lang="en" sz="1400"/>
              <a:t>, </a:t>
            </a:r>
            <a:r>
              <a:rPr b="1" lang="en" sz="1400">
                <a:solidFill>
                  <a:schemeClr val="dk2"/>
                </a:solidFill>
              </a:rPr>
              <a:t>Legs</a:t>
            </a:r>
            <a:r>
              <a:rPr lang="en" sz="1400"/>
              <a:t>, and </a:t>
            </a:r>
            <a:r>
              <a:rPr b="1" lang="en" sz="1400">
                <a:solidFill>
                  <a:schemeClr val="dk2"/>
                </a:solidFill>
              </a:rPr>
              <a:t>Brain </a:t>
            </a:r>
            <a:r>
              <a:rPr lang="en" sz="1400"/>
              <a:t>to survive, with a default rate of oxygen </a:t>
            </a:r>
            <a:r>
              <a:rPr b="1" lang="en" sz="1400">
                <a:solidFill>
                  <a:schemeClr val="dk2"/>
                </a:solidFill>
              </a:rPr>
              <a:t>demand of -1.0 per 5s</a:t>
            </a:r>
            <a:endParaRPr b="1" sz="1400">
              <a:solidFill>
                <a:schemeClr val="dk2"/>
              </a:solidFill>
            </a:endParaRPr>
          </a:p>
        </p:txBody>
      </p:sp>
      <p:sp>
        <p:nvSpPr>
          <p:cNvPr id="2003" name="Google Shape;2003;p211"/>
          <p:cNvSpPr txBox="1"/>
          <p:nvPr>
            <p:ph idx="4294967295" type="body"/>
          </p:nvPr>
        </p:nvSpPr>
        <p:spPr>
          <a:xfrm>
            <a:off x="4329025" y="2011825"/>
            <a:ext cx="4373100" cy="1234500"/>
          </a:xfrm>
          <a:prstGeom prst="rect">
            <a:avLst/>
          </a:prstGeom>
        </p:spPr>
        <p:txBody>
          <a:bodyPr anchorCtr="0" anchor="t" bIns="91425" lIns="91425" spcFirstLastPara="1" rIns="91425" wrap="square" tIns="91425">
            <a:noAutofit/>
          </a:bodyPr>
          <a:lstStyle/>
          <a:p>
            <a:pPr indent="-317500" lvl="0" marL="457200" marR="50800" rtl="0" algn="l">
              <a:spcBef>
                <a:spcPts val="0"/>
              </a:spcBef>
              <a:spcAft>
                <a:spcPts val="0"/>
              </a:spcAft>
              <a:buSzPts val="1400"/>
              <a:buChar char="●"/>
            </a:pPr>
            <a:r>
              <a:rPr lang="en" sz="1400"/>
              <a:t>RBC Level </a:t>
            </a:r>
            <a:r>
              <a:rPr b="1" lang="en" sz="1400">
                <a:solidFill>
                  <a:schemeClr val="dk2"/>
                </a:solidFill>
              </a:rPr>
              <a:t>decrease gradually over time</a:t>
            </a:r>
            <a:r>
              <a:rPr lang="en" sz="1400"/>
              <a:t> (-0.5 per 5s), with </a:t>
            </a:r>
            <a:r>
              <a:rPr b="1" lang="en" sz="1400">
                <a:solidFill>
                  <a:schemeClr val="dk2"/>
                </a:solidFill>
              </a:rPr>
              <a:t>major spikes</a:t>
            </a:r>
            <a:r>
              <a:rPr lang="en" sz="1400"/>
              <a:t> in the amount decreased every 14 mins (between -15 to -30 per 14mins).</a:t>
            </a:r>
            <a:endParaRPr sz="1400"/>
          </a:p>
          <a:p>
            <a:pPr indent="-317500" lvl="0" marL="457200" marR="50800" rtl="0" algn="l">
              <a:spcBef>
                <a:spcPts val="1000"/>
              </a:spcBef>
              <a:spcAft>
                <a:spcPts val="0"/>
              </a:spcAft>
              <a:buSzPts val="1400"/>
              <a:buChar char="●"/>
            </a:pPr>
            <a:r>
              <a:rPr b="1" lang="en" sz="1400">
                <a:solidFill>
                  <a:schemeClr val="dk2"/>
                </a:solidFill>
              </a:rPr>
              <a:t>Controls</a:t>
            </a:r>
            <a:r>
              <a:rPr lang="en" sz="1400"/>
              <a:t> the </a:t>
            </a:r>
            <a:r>
              <a:rPr b="1" lang="en" sz="1400">
                <a:solidFill>
                  <a:schemeClr val="dk2"/>
                </a:solidFill>
              </a:rPr>
              <a:t>rate of increase of oxygen</a:t>
            </a:r>
            <a:r>
              <a:rPr lang="en" sz="1400"/>
              <a:t>.</a:t>
            </a:r>
            <a:endParaRPr b="1" sz="1400">
              <a:solidFill>
                <a:schemeClr val="dk2"/>
              </a:solidFill>
            </a:endParaRPr>
          </a:p>
        </p:txBody>
      </p:sp>
      <p:sp>
        <p:nvSpPr>
          <p:cNvPr id="2004" name="Google Shape;2004;p211"/>
          <p:cNvSpPr/>
          <p:nvPr/>
        </p:nvSpPr>
        <p:spPr>
          <a:xfrm>
            <a:off x="6357600" y="0"/>
            <a:ext cx="27867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Oxygen and Red Blood Cells Levels</a:t>
            </a:r>
            <a:endParaRPr b="1" sz="1200">
              <a:latin typeface="Karla"/>
              <a:ea typeface="Karla"/>
              <a:cs typeface="Karla"/>
              <a:sym typeface="Karla"/>
            </a:endParaRPr>
          </a:p>
        </p:txBody>
      </p:sp>
      <p:sp>
        <p:nvSpPr>
          <p:cNvPr id="2005" name="Google Shape;2005;p211"/>
          <p:cNvSpPr txBox="1"/>
          <p:nvPr>
            <p:ph idx="4294967295" type="body"/>
          </p:nvPr>
        </p:nvSpPr>
        <p:spPr>
          <a:xfrm>
            <a:off x="627950" y="1515025"/>
            <a:ext cx="1538700" cy="496800"/>
          </a:xfrm>
          <a:prstGeom prst="rect">
            <a:avLst/>
          </a:prstGeom>
        </p:spPr>
        <p:txBody>
          <a:bodyPr anchorCtr="0" anchor="ctr" bIns="91425" lIns="91425" spcFirstLastPara="1" rIns="91425" wrap="square" tIns="91425">
            <a:noAutofit/>
          </a:bodyPr>
          <a:lstStyle/>
          <a:p>
            <a:pPr indent="0" lvl="0" marL="0" marR="50800" rtl="0" algn="l">
              <a:spcBef>
                <a:spcPts val="0"/>
              </a:spcBef>
              <a:spcAft>
                <a:spcPts val="1200"/>
              </a:spcAft>
              <a:buNone/>
            </a:pPr>
            <a:r>
              <a:rPr b="1" lang="en" sz="1800"/>
              <a:t>&gt; Oxygen</a:t>
            </a:r>
            <a:endParaRPr b="1" sz="1800">
              <a:solidFill>
                <a:schemeClr val="dk2"/>
              </a:solidFill>
            </a:endParaRPr>
          </a:p>
        </p:txBody>
      </p:sp>
      <p:sp>
        <p:nvSpPr>
          <p:cNvPr id="2006" name="Google Shape;2006;p211"/>
          <p:cNvSpPr txBox="1"/>
          <p:nvPr>
            <p:ph idx="4294967295" type="body"/>
          </p:nvPr>
        </p:nvSpPr>
        <p:spPr>
          <a:xfrm>
            <a:off x="4329025" y="1583275"/>
            <a:ext cx="2300400" cy="496800"/>
          </a:xfrm>
          <a:prstGeom prst="rect">
            <a:avLst/>
          </a:prstGeom>
        </p:spPr>
        <p:txBody>
          <a:bodyPr anchorCtr="0" anchor="ctr" bIns="91425" lIns="91425" spcFirstLastPara="1" rIns="91425" wrap="square" tIns="91425">
            <a:noAutofit/>
          </a:bodyPr>
          <a:lstStyle/>
          <a:p>
            <a:pPr indent="0" lvl="0" marL="0" marR="50800" rtl="0" algn="l">
              <a:spcBef>
                <a:spcPts val="0"/>
              </a:spcBef>
              <a:spcAft>
                <a:spcPts val="1200"/>
              </a:spcAft>
              <a:buNone/>
            </a:pPr>
            <a:r>
              <a:rPr b="1" lang="en" sz="1800"/>
              <a:t>&gt; Red Blood Cells</a:t>
            </a:r>
            <a:endParaRPr b="1" sz="1800">
              <a:solidFill>
                <a:schemeClr val="dk2"/>
              </a:solidFill>
            </a:endParaRPr>
          </a:p>
        </p:txBody>
      </p:sp>
      <p:pic>
        <p:nvPicPr>
          <p:cNvPr id="2007" name="Google Shape;2007;p211"/>
          <p:cNvPicPr preferRelativeResize="0"/>
          <p:nvPr/>
        </p:nvPicPr>
        <p:blipFill>
          <a:blip r:embed="rId3">
            <a:alphaModFix/>
          </a:blip>
          <a:stretch>
            <a:fillRect/>
          </a:stretch>
        </p:blipFill>
        <p:spPr>
          <a:xfrm>
            <a:off x="3903023" y="3572050"/>
            <a:ext cx="4873601" cy="759013"/>
          </a:xfrm>
          <a:prstGeom prst="rect">
            <a:avLst/>
          </a:prstGeom>
          <a:noFill/>
          <a:ln>
            <a:noFill/>
          </a:ln>
        </p:spPr>
      </p:pic>
      <p:pic>
        <p:nvPicPr>
          <p:cNvPr id="2008" name="Google Shape;2008;p211"/>
          <p:cNvPicPr preferRelativeResize="0"/>
          <p:nvPr/>
        </p:nvPicPr>
        <p:blipFill>
          <a:blip r:embed="rId4">
            <a:alphaModFix/>
          </a:blip>
          <a:stretch>
            <a:fillRect/>
          </a:stretch>
        </p:blipFill>
        <p:spPr>
          <a:xfrm>
            <a:off x="1355425" y="3272124"/>
            <a:ext cx="409288" cy="409288"/>
          </a:xfrm>
          <a:prstGeom prst="rect">
            <a:avLst/>
          </a:prstGeom>
          <a:noFill/>
          <a:ln>
            <a:noFill/>
          </a:ln>
        </p:spPr>
      </p:pic>
      <p:pic>
        <p:nvPicPr>
          <p:cNvPr id="2009" name="Google Shape;2009;p211"/>
          <p:cNvPicPr preferRelativeResize="0"/>
          <p:nvPr/>
        </p:nvPicPr>
        <p:blipFill>
          <a:blip r:embed="rId5">
            <a:alphaModFix/>
          </a:blip>
          <a:stretch>
            <a:fillRect/>
          </a:stretch>
        </p:blipFill>
        <p:spPr>
          <a:xfrm>
            <a:off x="1939281" y="3272130"/>
            <a:ext cx="409288" cy="409288"/>
          </a:xfrm>
          <a:prstGeom prst="rect">
            <a:avLst/>
          </a:prstGeom>
          <a:noFill/>
          <a:ln>
            <a:noFill/>
          </a:ln>
        </p:spPr>
      </p:pic>
      <p:pic>
        <p:nvPicPr>
          <p:cNvPr id="2010" name="Google Shape;2010;p211"/>
          <p:cNvPicPr preferRelativeResize="0"/>
          <p:nvPr/>
        </p:nvPicPr>
        <p:blipFill>
          <a:blip r:embed="rId6">
            <a:alphaModFix/>
          </a:blip>
          <a:stretch>
            <a:fillRect/>
          </a:stretch>
        </p:blipFill>
        <p:spPr>
          <a:xfrm>
            <a:off x="2523137" y="3272136"/>
            <a:ext cx="409288" cy="409288"/>
          </a:xfrm>
          <a:prstGeom prst="rect">
            <a:avLst/>
          </a:prstGeom>
          <a:noFill/>
          <a:ln>
            <a:noFill/>
          </a:ln>
        </p:spPr>
      </p:pic>
      <p:pic>
        <p:nvPicPr>
          <p:cNvPr id="2011" name="Google Shape;2011;p211"/>
          <p:cNvPicPr preferRelativeResize="0"/>
          <p:nvPr/>
        </p:nvPicPr>
        <p:blipFill>
          <a:blip r:embed="rId7">
            <a:alphaModFix/>
          </a:blip>
          <a:stretch>
            <a:fillRect/>
          </a:stretch>
        </p:blipFill>
        <p:spPr>
          <a:xfrm>
            <a:off x="6287250" y="1630375"/>
            <a:ext cx="418500" cy="418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212"/>
          <p:cNvSpPr txBox="1"/>
          <p:nvPr>
            <p:ph idx="4294967295" type="title"/>
          </p:nvPr>
        </p:nvSpPr>
        <p:spPr>
          <a:xfrm>
            <a:off x="526500" y="350075"/>
            <a:ext cx="749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Oxygen and Red Blood Cells Levels</a:t>
            </a:r>
            <a:endParaRPr/>
          </a:p>
        </p:txBody>
      </p:sp>
      <p:pic>
        <p:nvPicPr>
          <p:cNvPr id="2017" name="Google Shape;2017;p212"/>
          <p:cNvPicPr preferRelativeResize="0"/>
          <p:nvPr/>
        </p:nvPicPr>
        <p:blipFill>
          <a:blip r:embed="rId3">
            <a:alphaModFix/>
          </a:blip>
          <a:stretch>
            <a:fillRect/>
          </a:stretch>
        </p:blipFill>
        <p:spPr>
          <a:xfrm>
            <a:off x="1001075" y="2097388"/>
            <a:ext cx="5276850" cy="638175"/>
          </a:xfrm>
          <a:prstGeom prst="rect">
            <a:avLst/>
          </a:prstGeom>
          <a:noFill/>
          <a:ln cap="flat" cmpd="sng" w="12700">
            <a:solidFill>
              <a:srgbClr val="000000"/>
            </a:solidFill>
            <a:prstDash val="solid"/>
            <a:miter lim="8000"/>
            <a:headEnd len="sm" w="sm" type="none"/>
            <a:tailEnd len="sm" w="sm" type="none"/>
          </a:ln>
        </p:spPr>
      </p:pic>
      <p:sp>
        <p:nvSpPr>
          <p:cNvPr id="2018" name="Google Shape;2018;p212"/>
          <p:cNvSpPr/>
          <p:nvPr/>
        </p:nvSpPr>
        <p:spPr>
          <a:xfrm>
            <a:off x="6357600" y="0"/>
            <a:ext cx="27867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Oxygen and Red Blood Cells Levels</a:t>
            </a:r>
            <a:endParaRPr b="1" sz="1200">
              <a:latin typeface="Karla"/>
              <a:ea typeface="Karla"/>
              <a:cs typeface="Karla"/>
              <a:sym typeface="Karla"/>
            </a:endParaRPr>
          </a:p>
        </p:txBody>
      </p:sp>
      <p:sp>
        <p:nvSpPr>
          <p:cNvPr id="2019" name="Google Shape;2019;p212"/>
          <p:cNvSpPr txBox="1"/>
          <p:nvPr>
            <p:ph idx="4294967295" type="body"/>
          </p:nvPr>
        </p:nvSpPr>
        <p:spPr>
          <a:xfrm>
            <a:off x="627950" y="1134025"/>
            <a:ext cx="5604300" cy="496800"/>
          </a:xfrm>
          <a:prstGeom prst="rect">
            <a:avLst/>
          </a:prstGeom>
        </p:spPr>
        <p:txBody>
          <a:bodyPr anchorCtr="0" anchor="ctr" bIns="91425" lIns="91425" spcFirstLastPara="1" rIns="91425" wrap="square" tIns="91425">
            <a:noAutofit/>
          </a:bodyPr>
          <a:lstStyle/>
          <a:p>
            <a:pPr indent="0" lvl="0" marL="0" marR="50800" rtl="0" algn="l">
              <a:spcBef>
                <a:spcPts val="0"/>
              </a:spcBef>
              <a:spcAft>
                <a:spcPts val="1200"/>
              </a:spcAft>
              <a:buNone/>
            </a:pPr>
            <a:r>
              <a:rPr b="1" lang="en" sz="1800"/>
              <a:t>&gt; Monitoring Oxygen and Red Blood Cells Levels</a:t>
            </a:r>
            <a:endParaRPr b="1" sz="1800"/>
          </a:p>
        </p:txBody>
      </p:sp>
      <p:sp>
        <p:nvSpPr>
          <p:cNvPr id="2020" name="Google Shape;2020;p212"/>
          <p:cNvSpPr txBox="1"/>
          <p:nvPr>
            <p:ph idx="4294967295" type="body"/>
          </p:nvPr>
        </p:nvSpPr>
        <p:spPr>
          <a:xfrm>
            <a:off x="696275" y="2844988"/>
            <a:ext cx="5604300" cy="496800"/>
          </a:xfrm>
          <a:prstGeom prst="rect">
            <a:avLst/>
          </a:prstGeom>
        </p:spPr>
        <p:txBody>
          <a:bodyPr anchorCtr="0" anchor="ctr" bIns="91425" lIns="91425" spcFirstLastPara="1" rIns="91425" wrap="square" tIns="91425">
            <a:noAutofit/>
          </a:bodyPr>
          <a:lstStyle/>
          <a:p>
            <a:pPr indent="0" lvl="0" marL="0" marR="50800" rtl="0" algn="l">
              <a:spcBef>
                <a:spcPts val="0"/>
              </a:spcBef>
              <a:spcAft>
                <a:spcPts val="1200"/>
              </a:spcAft>
              <a:buNone/>
            </a:pPr>
            <a:r>
              <a:rPr b="1" lang="en" sz="1800"/>
              <a:t>&gt; Alert Notification</a:t>
            </a:r>
            <a:endParaRPr b="1" sz="1800"/>
          </a:p>
        </p:txBody>
      </p:sp>
      <p:pic>
        <p:nvPicPr>
          <p:cNvPr id="2021" name="Google Shape;2021;p212"/>
          <p:cNvPicPr preferRelativeResize="0"/>
          <p:nvPr/>
        </p:nvPicPr>
        <p:blipFill>
          <a:blip r:embed="rId4">
            <a:alphaModFix/>
          </a:blip>
          <a:stretch>
            <a:fillRect/>
          </a:stretch>
        </p:blipFill>
        <p:spPr>
          <a:xfrm>
            <a:off x="696275" y="3748275"/>
            <a:ext cx="4105275" cy="457200"/>
          </a:xfrm>
          <a:prstGeom prst="rect">
            <a:avLst/>
          </a:prstGeom>
          <a:noFill/>
          <a:ln cap="flat" cmpd="sng" w="12700">
            <a:solidFill>
              <a:srgbClr val="000000"/>
            </a:solidFill>
            <a:prstDash val="solid"/>
            <a:miter lim="8000"/>
            <a:headEnd len="sm" w="sm" type="none"/>
            <a:tailEnd len="sm" w="sm" type="none"/>
          </a:ln>
        </p:spPr>
      </p:pic>
      <p:pic>
        <p:nvPicPr>
          <p:cNvPr id="2022" name="Google Shape;2022;p212"/>
          <p:cNvPicPr preferRelativeResize="0"/>
          <p:nvPr/>
        </p:nvPicPr>
        <p:blipFill>
          <a:blip r:embed="rId5">
            <a:alphaModFix/>
          </a:blip>
          <a:stretch>
            <a:fillRect/>
          </a:stretch>
        </p:blipFill>
        <p:spPr>
          <a:xfrm>
            <a:off x="696275" y="4253250"/>
            <a:ext cx="4105275" cy="476250"/>
          </a:xfrm>
          <a:prstGeom prst="rect">
            <a:avLst/>
          </a:prstGeom>
          <a:noFill/>
          <a:ln cap="flat" cmpd="sng" w="12700">
            <a:solidFill>
              <a:srgbClr val="000000"/>
            </a:solidFill>
            <a:prstDash val="solid"/>
            <a:miter lim="8000"/>
            <a:headEnd len="sm" w="sm" type="none"/>
            <a:tailEnd len="sm" w="sm" type="none"/>
          </a:ln>
        </p:spPr>
      </p:pic>
      <p:pic>
        <p:nvPicPr>
          <p:cNvPr id="2023" name="Google Shape;2023;p212"/>
          <p:cNvPicPr preferRelativeResize="0"/>
          <p:nvPr/>
        </p:nvPicPr>
        <p:blipFill>
          <a:blip r:embed="rId6">
            <a:alphaModFix/>
          </a:blip>
          <a:stretch>
            <a:fillRect/>
          </a:stretch>
        </p:blipFill>
        <p:spPr>
          <a:xfrm>
            <a:off x="4888738" y="4215150"/>
            <a:ext cx="4095750" cy="476250"/>
          </a:xfrm>
          <a:prstGeom prst="rect">
            <a:avLst/>
          </a:prstGeom>
          <a:noFill/>
          <a:ln cap="flat" cmpd="sng" w="12700">
            <a:solidFill>
              <a:srgbClr val="000000"/>
            </a:solidFill>
            <a:prstDash val="solid"/>
            <a:miter lim="8000"/>
            <a:headEnd len="sm" w="sm" type="none"/>
            <a:tailEnd len="sm" w="sm" type="none"/>
          </a:ln>
        </p:spPr>
      </p:pic>
      <p:pic>
        <p:nvPicPr>
          <p:cNvPr id="2024" name="Google Shape;2024;p212"/>
          <p:cNvPicPr preferRelativeResize="0"/>
          <p:nvPr/>
        </p:nvPicPr>
        <p:blipFill>
          <a:blip r:embed="rId7">
            <a:alphaModFix/>
          </a:blip>
          <a:stretch>
            <a:fillRect/>
          </a:stretch>
        </p:blipFill>
        <p:spPr>
          <a:xfrm>
            <a:off x="4893488" y="3748263"/>
            <a:ext cx="4086225" cy="495300"/>
          </a:xfrm>
          <a:prstGeom prst="rect">
            <a:avLst/>
          </a:prstGeom>
          <a:noFill/>
          <a:ln cap="flat" cmpd="sng" w="12700">
            <a:solidFill>
              <a:srgbClr val="000000"/>
            </a:solidFill>
            <a:prstDash val="solid"/>
            <a:miter lim="8000"/>
            <a:headEnd len="sm" w="sm" type="none"/>
            <a:tailEnd len="sm" w="sm" type="none"/>
          </a:ln>
        </p:spPr>
      </p:pic>
      <p:sp>
        <p:nvSpPr>
          <p:cNvPr id="2025" name="Google Shape;2025;p212"/>
          <p:cNvSpPr txBox="1"/>
          <p:nvPr>
            <p:ph idx="4294967295" type="body"/>
          </p:nvPr>
        </p:nvSpPr>
        <p:spPr>
          <a:xfrm>
            <a:off x="924875" y="3261825"/>
            <a:ext cx="6162000" cy="418500"/>
          </a:xfrm>
          <a:prstGeom prst="rect">
            <a:avLst/>
          </a:prstGeom>
        </p:spPr>
        <p:txBody>
          <a:bodyPr anchorCtr="0" anchor="t" bIns="91425" lIns="91425" spcFirstLastPara="1" rIns="91425" wrap="square" tIns="91425">
            <a:noAutofit/>
          </a:bodyPr>
          <a:lstStyle/>
          <a:p>
            <a:pPr indent="0" lvl="0" marL="0" marR="50800" rtl="0" algn="l">
              <a:spcBef>
                <a:spcPts val="0"/>
              </a:spcBef>
              <a:spcAft>
                <a:spcPts val="1200"/>
              </a:spcAft>
              <a:buNone/>
            </a:pPr>
            <a:r>
              <a:rPr i="1" lang="en" sz="1400"/>
              <a:t>When levels fall below half, an alert will be shown to the player to warn the player</a:t>
            </a:r>
            <a:endParaRPr b="1" i="1" sz="1400">
              <a:solidFill>
                <a:schemeClr val="dk2"/>
              </a:solidFill>
            </a:endParaRPr>
          </a:p>
        </p:txBody>
      </p:sp>
      <p:sp>
        <p:nvSpPr>
          <p:cNvPr id="2026" name="Google Shape;2026;p212"/>
          <p:cNvSpPr txBox="1"/>
          <p:nvPr>
            <p:ph idx="4294967295" type="body"/>
          </p:nvPr>
        </p:nvSpPr>
        <p:spPr>
          <a:xfrm>
            <a:off x="924875" y="1546975"/>
            <a:ext cx="6878100" cy="418500"/>
          </a:xfrm>
          <a:prstGeom prst="rect">
            <a:avLst/>
          </a:prstGeom>
        </p:spPr>
        <p:txBody>
          <a:bodyPr anchorCtr="0" anchor="t" bIns="91425" lIns="91425" spcFirstLastPara="1" rIns="91425" wrap="square" tIns="91425">
            <a:noAutofit/>
          </a:bodyPr>
          <a:lstStyle/>
          <a:p>
            <a:pPr indent="0" lvl="0" marL="0" marR="50800" rtl="0" algn="l">
              <a:spcBef>
                <a:spcPts val="0"/>
              </a:spcBef>
              <a:spcAft>
                <a:spcPts val="1200"/>
              </a:spcAft>
              <a:buNone/>
            </a:pPr>
            <a:r>
              <a:rPr i="1" lang="en" sz="1400"/>
              <a:t>Players can monitor their oxygen and RBC levels via a UI panel that follows them around</a:t>
            </a:r>
            <a:endParaRPr b="1" i="1" sz="14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213"/>
          <p:cNvSpPr txBox="1"/>
          <p:nvPr>
            <p:ph idx="4294967295" type="title"/>
          </p:nvPr>
        </p:nvSpPr>
        <p:spPr>
          <a:xfrm>
            <a:off x="526500" y="350075"/>
            <a:ext cx="749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Oxygen and Red Blood Cells Levels</a:t>
            </a:r>
            <a:endParaRPr/>
          </a:p>
        </p:txBody>
      </p:sp>
      <p:sp>
        <p:nvSpPr>
          <p:cNvPr id="2032" name="Google Shape;2032;p213"/>
          <p:cNvSpPr/>
          <p:nvPr/>
        </p:nvSpPr>
        <p:spPr>
          <a:xfrm>
            <a:off x="6357600" y="0"/>
            <a:ext cx="27867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Oxygen and Red Blood Cells Levels</a:t>
            </a:r>
            <a:endParaRPr b="1" sz="1200">
              <a:latin typeface="Karla"/>
              <a:ea typeface="Karla"/>
              <a:cs typeface="Karla"/>
              <a:sym typeface="Karla"/>
            </a:endParaRPr>
          </a:p>
        </p:txBody>
      </p:sp>
      <p:sp>
        <p:nvSpPr>
          <p:cNvPr id="2033" name="Google Shape;2033;p213"/>
          <p:cNvSpPr txBox="1"/>
          <p:nvPr>
            <p:ph idx="4294967295" type="body"/>
          </p:nvPr>
        </p:nvSpPr>
        <p:spPr>
          <a:xfrm>
            <a:off x="627950" y="1134025"/>
            <a:ext cx="5604300" cy="496800"/>
          </a:xfrm>
          <a:prstGeom prst="rect">
            <a:avLst/>
          </a:prstGeom>
        </p:spPr>
        <p:txBody>
          <a:bodyPr anchorCtr="0" anchor="ctr" bIns="91425" lIns="91425" spcFirstLastPara="1" rIns="91425" wrap="square" tIns="91425">
            <a:noAutofit/>
          </a:bodyPr>
          <a:lstStyle/>
          <a:p>
            <a:pPr indent="0" lvl="0" marL="0" marR="50800" rtl="0" algn="l">
              <a:spcBef>
                <a:spcPts val="0"/>
              </a:spcBef>
              <a:spcAft>
                <a:spcPts val="1200"/>
              </a:spcAft>
              <a:buNone/>
            </a:pPr>
            <a:r>
              <a:rPr b="1" lang="en" sz="1800"/>
              <a:t>&gt; GAME OVER</a:t>
            </a:r>
            <a:endParaRPr b="1" sz="1800"/>
          </a:p>
        </p:txBody>
      </p:sp>
      <p:sp>
        <p:nvSpPr>
          <p:cNvPr id="2034" name="Google Shape;2034;p213"/>
          <p:cNvSpPr txBox="1"/>
          <p:nvPr>
            <p:ph idx="4294967295" type="body"/>
          </p:nvPr>
        </p:nvSpPr>
        <p:spPr>
          <a:xfrm>
            <a:off x="924875" y="1546975"/>
            <a:ext cx="6878100" cy="418500"/>
          </a:xfrm>
          <a:prstGeom prst="rect">
            <a:avLst/>
          </a:prstGeom>
        </p:spPr>
        <p:txBody>
          <a:bodyPr anchorCtr="0" anchor="t" bIns="91425" lIns="91425" spcFirstLastPara="1" rIns="91425" wrap="square" tIns="91425">
            <a:noAutofit/>
          </a:bodyPr>
          <a:lstStyle/>
          <a:p>
            <a:pPr indent="0" lvl="0" marL="0" marR="50800" rtl="0" algn="l">
              <a:spcBef>
                <a:spcPts val="0"/>
              </a:spcBef>
              <a:spcAft>
                <a:spcPts val="1200"/>
              </a:spcAft>
              <a:buNone/>
            </a:pPr>
            <a:r>
              <a:rPr i="1" lang="en" sz="1400"/>
              <a:t>The game is over if any of the levels reaches 0!</a:t>
            </a:r>
            <a:endParaRPr b="1" i="1" sz="1400">
              <a:solidFill>
                <a:schemeClr val="dk2"/>
              </a:solidFill>
            </a:endParaRPr>
          </a:p>
        </p:txBody>
      </p:sp>
      <p:pic>
        <p:nvPicPr>
          <p:cNvPr id="2035" name="Google Shape;2035;p213"/>
          <p:cNvPicPr preferRelativeResize="0"/>
          <p:nvPr/>
        </p:nvPicPr>
        <p:blipFill>
          <a:blip r:embed="rId3">
            <a:alphaModFix/>
          </a:blip>
          <a:stretch>
            <a:fillRect/>
          </a:stretch>
        </p:blipFill>
        <p:spPr>
          <a:xfrm>
            <a:off x="2514600" y="2041675"/>
            <a:ext cx="4114800" cy="289560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214"/>
          <p:cNvSpPr txBox="1"/>
          <p:nvPr>
            <p:ph type="title"/>
          </p:nvPr>
        </p:nvSpPr>
        <p:spPr>
          <a:xfrm>
            <a:off x="2031750" y="2116506"/>
            <a:ext cx="5080500" cy="91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Human Mode</a:t>
            </a:r>
            <a:endParaRPr sz="4800"/>
          </a:p>
        </p:txBody>
      </p:sp>
      <p:sp>
        <p:nvSpPr>
          <p:cNvPr id="2041" name="Google Shape;2041;p214"/>
          <p:cNvSpPr/>
          <p:nvPr/>
        </p:nvSpPr>
        <p:spPr>
          <a:xfrm>
            <a:off x="3178650" y="1298400"/>
            <a:ext cx="27867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Game Features &amp; Implementation</a:t>
            </a:r>
            <a:endParaRPr b="1" sz="1200">
              <a:latin typeface="Karla"/>
              <a:ea typeface="Karla"/>
              <a:cs typeface="Karla"/>
              <a:sym typeface="Karl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215"/>
          <p:cNvSpPr txBox="1"/>
          <p:nvPr>
            <p:ph idx="4294967295" type="title"/>
          </p:nvPr>
        </p:nvSpPr>
        <p:spPr>
          <a:xfrm>
            <a:off x="526500" y="350075"/>
            <a:ext cx="7497900" cy="10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Performing </a:t>
            </a:r>
            <a:r>
              <a:rPr lang="en">
                <a:solidFill>
                  <a:schemeClr val="dk2"/>
                </a:solidFill>
              </a:rPr>
              <a:t>Human Activities</a:t>
            </a:r>
            <a:r>
              <a:rPr lang="en"/>
              <a:t> in </a:t>
            </a:r>
            <a:r>
              <a:rPr lang="en"/>
              <a:t>Virtual Football Stadium Environment</a:t>
            </a:r>
            <a:endParaRPr/>
          </a:p>
        </p:txBody>
      </p:sp>
      <p:sp>
        <p:nvSpPr>
          <p:cNvPr id="2047" name="Google Shape;2047;p215"/>
          <p:cNvSpPr/>
          <p:nvPr/>
        </p:nvSpPr>
        <p:spPr>
          <a:xfrm>
            <a:off x="7303700" y="0"/>
            <a:ext cx="18405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Human Mode</a:t>
            </a:r>
            <a:endParaRPr b="1" sz="1200">
              <a:latin typeface="Karla"/>
              <a:ea typeface="Karla"/>
              <a:cs typeface="Karla"/>
              <a:sym typeface="Karla"/>
            </a:endParaRPr>
          </a:p>
        </p:txBody>
      </p:sp>
      <p:sp>
        <p:nvSpPr>
          <p:cNvPr id="2048" name="Google Shape;2048;p215"/>
          <p:cNvSpPr txBox="1"/>
          <p:nvPr>
            <p:ph idx="4294967295" type="body"/>
          </p:nvPr>
        </p:nvSpPr>
        <p:spPr>
          <a:xfrm>
            <a:off x="607800" y="1500038"/>
            <a:ext cx="7416600" cy="688500"/>
          </a:xfrm>
          <a:prstGeom prst="rect">
            <a:avLst/>
          </a:prstGeom>
        </p:spPr>
        <p:txBody>
          <a:bodyPr anchorCtr="0" anchor="t" bIns="91425" lIns="91425" spcFirstLastPara="1" rIns="91425" wrap="square" tIns="91425">
            <a:noAutofit/>
          </a:bodyPr>
          <a:lstStyle/>
          <a:p>
            <a:pPr indent="0" lvl="0" marL="0" marR="50800" rtl="0" algn="l">
              <a:spcBef>
                <a:spcPts val="0"/>
              </a:spcBef>
              <a:spcAft>
                <a:spcPts val="1200"/>
              </a:spcAft>
              <a:buNone/>
            </a:pPr>
            <a:r>
              <a:rPr i="1" lang="en" sz="1400"/>
              <a:t>In the Human mode scene, the player can move around and </a:t>
            </a:r>
            <a:r>
              <a:rPr i="1" lang="en" sz="1400">
                <a:solidFill>
                  <a:schemeClr val="dk2"/>
                </a:solidFill>
              </a:rPr>
              <a:t>interact </a:t>
            </a:r>
            <a:r>
              <a:rPr i="1" lang="en" sz="1400"/>
              <a:t>with the virtual football stadium environment in a </a:t>
            </a:r>
            <a:r>
              <a:rPr b="1" i="1" lang="en" sz="1400">
                <a:solidFill>
                  <a:schemeClr val="dk2"/>
                </a:solidFill>
              </a:rPr>
              <a:t>first-person perspective</a:t>
            </a:r>
            <a:r>
              <a:rPr i="1" lang="en" sz="1400"/>
              <a:t>.</a:t>
            </a:r>
            <a:endParaRPr b="1" i="1" sz="1400">
              <a:solidFill>
                <a:schemeClr val="dk2"/>
              </a:solidFill>
            </a:endParaRPr>
          </a:p>
        </p:txBody>
      </p:sp>
      <p:pic>
        <p:nvPicPr>
          <p:cNvPr id="2049" name="Google Shape;2049;p215"/>
          <p:cNvPicPr preferRelativeResize="0"/>
          <p:nvPr/>
        </p:nvPicPr>
        <p:blipFill>
          <a:blip r:embed="rId3">
            <a:alphaModFix/>
          </a:blip>
          <a:stretch>
            <a:fillRect/>
          </a:stretch>
        </p:blipFill>
        <p:spPr>
          <a:xfrm>
            <a:off x="697300" y="2188550"/>
            <a:ext cx="4395225" cy="2685975"/>
          </a:xfrm>
          <a:prstGeom prst="rect">
            <a:avLst/>
          </a:prstGeom>
          <a:noFill/>
          <a:ln cap="flat" cmpd="sng" w="12700">
            <a:solidFill>
              <a:srgbClr val="000000"/>
            </a:solidFill>
            <a:prstDash val="solid"/>
            <a:miter lim="8000"/>
            <a:headEnd len="sm" w="sm" type="none"/>
            <a:tailEnd len="sm" w="sm" type="none"/>
          </a:ln>
        </p:spPr>
      </p:pic>
      <p:sp>
        <p:nvSpPr>
          <p:cNvPr id="2050" name="Google Shape;2050;p215"/>
          <p:cNvSpPr txBox="1"/>
          <p:nvPr>
            <p:ph idx="4294967295" type="body"/>
          </p:nvPr>
        </p:nvSpPr>
        <p:spPr>
          <a:xfrm>
            <a:off x="5713500" y="2112350"/>
            <a:ext cx="2521800" cy="1528500"/>
          </a:xfrm>
          <a:prstGeom prst="rect">
            <a:avLst/>
          </a:prstGeom>
        </p:spPr>
        <p:txBody>
          <a:bodyPr anchorCtr="0" anchor="t" bIns="91425" lIns="91425" spcFirstLastPara="1" rIns="91425" wrap="square" tIns="91425">
            <a:noAutofit/>
          </a:bodyPr>
          <a:lstStyle/>
          <a:p>
            <a:pPr indent="0" lvl="0" marL="0" marR="50800" rtl="0" algn="l">
              <a:spcBef>
                <a:spcPts val="0"/>
              </a:spcBef>
              <a:spcAft>
                <a:spcPts val="0"/>
              </a:spcAft>
              <a:buNone/>
            </a:pPr>
            <a:r>
              <a:rPr b="1" lang="en" sz="1800"/>
              <a:t>Activities</a:t>
            </a:r>
            <a:endParaRPr b="1" sz="1800"/>
          </a:p>
          <a:p>
            <a:pPr indent="-317500" lvl="0" marL="457200" marR="50800" rtl="0" algn="l">
              <a:spcBef>
                <a:spcPts val="1200"/>
              </a:spcBef>
              <a:spcAft>
                <a:spcPts val="0"/>
              </a:spcAft>
              <a:buSzPts val="1400"/>
              <a:buChar char="●"/>
            </a:pPr>
            <a:r>
              <a:rPr lang="en" sz="1400"/>
              <a:t>Walking</a:t>
            </a:r>
            <a:endParaRPr sz="1400"/>
          </a:p>
          <a:p>
            <a:pPr indent="-317500" lvl="0" marL="457200" marR="50800" rtl="0" algn="l">
              <a:spcBef>
                <a:spcPts val="0"/>
              </a:spcBef>
              <a:spcAft>
                <a:spcPts val="0"/>
              </a:spcAft>
              <a:buSzPts val="1400"/>
              <a:buChar char="●"/>
            </a:pPr>
            <a:r>
              <a:rPr lang="en" sz="1400"/>
              <a:t>Running</a:t>
            </a:r>
            <a:endParaRPr sz="1400"/>
          </a:p>
          <a:p>
            <a:pPr indent="-317500" lvl="0" marL="457200" marR="50800" rtl="0" algn="l">
              <a:spcBef>
                <a:spcPts val="0"/>
              </a:spcBef>
              <a:spcAft>
                <a:spcPts val="0"/>
              </a:spcAft>
              <a:buSzPts val="1400"/>
              <a:buChar char="●"/>
            </a:pPr>
            <a:r>
              <a:rPr lang="en" sz="1400"/>
              <a:t>Lifting Dumbbell</a:t>
            </a:r>
            <a:endParaRPr sz="1400"/>
          </a:p>
          <a:p>
            <a:pPr indent="-317500" lvl="0" marL="457200" marR="50800" rtl="0" algn="l">
              <a:spcBef>
                <a:spcPts val="0"/>
              </a:spcBef>
              <a:spcAft>
                <a:spcPts val="0"/>
              </a:spcAft>
              <a:buSzPts val="1400"/>
              <a:buChar char="●"/>
            </a:pPr>
            <a:r>
              <a:rPr lang="en" sz="1400"/>
              <a:t>Etc…</a:t>
            </a:r>
            <a:endParaRPr sz="1400"/>
          </a:p>
          <a:p>
            <a:pPr indent="0" lvl="0" marL="0" marR="50800" rtl="0" algn="l">
              <a:spcBef>
                <a:spcPts val="1200"/>
              </a:spcBef>
              <a:spcAft>
                <a:spcPts val="1200"/>
              </a:spcAft>
              <a:buNone/>
            </a:pPr>
            <a:r>
              <a:t/>
            </a:r>
            <a:endParaRPr sz="1400"/>
          </a:p>
        </p:txBody>
      </p:sp>
      <p:pic>
        <p:nvPicPr>
          <p:cNvPr id="2051" name="Google Shape;2051;p215"/>
          <p:cNvPicPr preferRelativeResize="0"/>
          <p:nvPr/>
        </p:nvPicPr>
        <p:blipFill>
          <a:blip r:embed="rId4">
            <a:alphaModFix/>
          </a:blip>
          <a:stretch>
            <a:fillRect/>
          </a:stretch>
        </p:blipFill>
        <p:spPr>
          <a:xfrm>
            <a:off x="5676825" y="3717050"/>
            <a:ext cx="1302075" cy="1103275"/>
          </a:xfrm>
          <a:prstGeom prst="rect">
            <a:avLst/>
          </a:prstGeom>
          <a:noFill/>
          <a:ln cap="flat" cmpd="sng" w="12700">
            <a:solidFill>
              <a:srgbClr val="000000"/>
            </a:solidFill>
            <a:prstDash val="solid"/>
            <a:miter lim="8000"/>
            <a:headEnd len="sm" w="sm" type="none"/>
            <a:tailEnd len="sm" w="sm" type="none"/>
          </a:ln>
        </p:spPr>
      </p:pic>
      <p:pic>
        <p:nvPicPr>
          <p:cNvPr id="2052" name="Google Shape;2052;p215"/>
          <p:cNvPicPr preferRelativeResize="0"/>
          <p:nvPr/>
        </p:nvPicPr>
        <p:blipFill>
          <a:blip r:embed="rId5">
            <a:alphaModFix/>
          </a:blip>
          <a:stretch>
            <a:fillRect/>
          </a:stretch>
        </p:blipFill>
        <p:spPr>
          <a:xfrm>
            <a:off x="7104025" y="3717050"/>
            <a:ext cx="1540625" cy="9278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216"/>
          <p:cNvSpPr txBox="1"/>
          <p:nvPr>
            <p:ph idx="4294967295" type="title"/>
          </p:nvPr>
        </p:nvSpPr>
        <p:spPr>
          <a:xfrm>
            <a:off x="526500" y="350075"/>
            <a:ext cx="7497900" cy="10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Impact</a:t>
            </a:r>
            <a:r>
              <a:rPr lang="en"/>
              <a:t> of Human Activities on </a:t>
            </a:r>
            <a:r>
              <a:rPr lang="en">
                <a:solidFill>
                  <a:schemeClr val="dk2"/>
                </a:solidFill>
              </a:rPr>
              <a:t>Rate of Oxygen Demand</a:t>
            </a:r>
            <a:endParaRPr>
              <a:solidFill>
                <a:schemeClr val="dk2"/>
              </a:solidFill>
            </a:endParaRPr>
          </a:p>
        </p:txBody>
      </p:sp>
      <p:sp>
        <p:nvSpPr>
          <p:cNvPr id="2058" name="Google Shape;2058;p216"/>
          <p:cNvSpPr/>
          <p:nvPr/>
        </p:nvSpPr>
        <p:spPr>
          <a:xfrm>
            <a:off x="7303700" y="0"/>
            <a:ext cx="18405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Human Mode</a:t>
            </a:r>
            <a:endParaRPr b="1" sz="1200">
              <a:latin typeface="Karla"/>
              <a:ea typeface="Karla"/>
              <a:cs typeface="Karla"/>
              <a:sym typeface="Karla"/>
            </a:endParaRPr>
          </a:p>
        </p:txBody>
      </p:sp>
      <p:sp>
        <p:nvSpPr>
          <p:cNvPr id="2059" name="Google Shape;2059;p216"/>
          <p:cNvSpPr txBox="1"/>
          <p:nvPr>
            <p:ph idx="4294967295" type="body"/>
          </p:nvPr>
        </p:nvSpPr>
        <p:spPr>
          <a:xfrm>
            <a:off x="607800" y="1500038"/>
            <a:ext cx="7416600" cy="688500"/>
          </a:xfrm>
          <a:prstGeom prst="rect">
            <a:avLst/>
          </a:prstGeom>
        </p:spPr>
        <p:txBody>
          <a:bodyPr anchorCtr="0" anchor="t" bIns="91425" lIns="91425" spcFirstLastPara="1" rIns="91425" wrap="square" tIns="91425">
            <a:noAutofit/>
          </a:bodyPr>
          <a:lstStyle/>
          <a:p>
            <a:pPr indent="0" lvl="0" marL="0" marR="50800" rtl="0" algn="l">
              <a:spcBef>
                <a:spcPts val="0"/>
              </a:spcBef>
              <a:spcAft>
                <a:spcPts val="1200"/>
              </a:spcAft>
              <a:buNone/>
            </a:pPr>
            <a:r>
              <a:rPr lang="en" sz="1400"/>
              <a:t>Different activities will affect the </a:t>
            </a:r>
            <a:r>
              <a:rPr b="1" lang="en" sz="1400">
                <a:solidFill>
                  <a:schemeClr val="dk2"/>
                </a:solidFill>
              </a:rPr>
              <a:t>rate of oxygen demand for different body parts (Arms, Legs, and Brain)</a:t>
            </a:r>
            <a:r>
              <a:rPr lang="en" sz="1400"/>
              <a:t>, replicating how human bodies work in real life.</a:t>
            </a:r>
            <a:endParaRPr sz="1400"/>
          </a:p>
        </p:txBody>
      </p:sp>
      <p:pic>
        <p:nvPicPr>
          <p:cNvPr id="2060" name="Google Shape;2060;p216"/>
          <p:cNvPicPr preferRelativeResize="0"/>
          <p:nvPr/>
        </p:nvPicPr>
        <p:blipFill>
          <a:blip r:embed="rId3">
            <a:alphaModFix/>
          </a:blip>
          <a:stretch>
            <a:fillRect/>
          </a:stretch>
        </p:blipFill>
        <p:spPr>
          <a:xfrm>
            <a:off x="526488" y="2417975"/>
            <a:ext cx="8239125" cy="2343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217"/>
          <p:cNvSpPr txBox="1"/>
          <p:nvPr>
            <p:ph idx="4294967295" type="title"/>
          </p:nvPr>
        </p:nvSpPr>
        <p:spPr>
          <a:xfrm>
            <a:off x="526500" y="350075"/>
            <a:ext cx="7497900" cy="10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Updates</a:t>
            </a:r>
            <a:r>
              <a:rPr lang="en"/>
              <a:t> to Oxygen Levels Panel </a:t>
            </a:r>
            <a:r>
              <a:rPr lang="en">
                <a:solidFill>
                  <a:schemeClr val="dk2"/>
                </a:solidFill>
              </a:rPr>
              <a:t>UI</a:t>
            </a:r>
            <a:endParaRPr>
              <a:solidFill>
                <a:schemeClr val="dk2"/>
              </a:solidFill>
            </a:endParaRPr>
          </a:p>
        </p:txBody>
      </p:sp>
      <p:sp>
        <p:nvSpPr>
          <p:cNvPr id="2066" name="Google Shape;2066;p217"/>
          <p:cNvSpPr/>
          <p:nvPr/>
        </p:nvSpPr>
        <p:spPr>
          <a:xfrm>
            <a:off x="7303700" y="0"/>
            <a:ext cx="18405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Human Mode</a:t>
            </a:r>
            <a:endParaRPr b="1" sz="1200">
              <a:latin typeface="Karla"/>
              <a:ea typeface="Karla"/>
              <a:cs typeface="Karla"/>
              <a:sym typeface="Karla"/>
            </a:endParaRPr>
          </a:p>
        </p:txBody>
      </p:sp>
      <p:sp>
        <p:nvSpPr>
          <p:cNvPr id="2067" name="Google Shape;2067;p217"/>
          <p:cNvSpPr txBox="1"/>
          <p:nvPr>
            <p:ph idx="4294967295" type="body"/>
          </p:nvPr>
        </p:nvSpPr>
        <p:spPr>
          <a:xfrm>
            <a:off x="607800" y="1118250"/>
            <a:ext cx="8083800" cy="1302000"/>
          </a:xfrm>
          <a:prstGeom prst="rect">
            <a:avLst/>
          </a:prstGeom>
        </p:spPr>
        <p:txBody>
          <a:bodyPr anchorCtr="0" anchor="t" bIns="91425" lIns="91425" spcFirstLastPara="1" rIns="91425" wrap="square" tIns="91425">
            <a:noAutofit/>
          </a:bodyPr>
          <a:lstStyle/>
          <a:p>
            <a:pPr indent="-317500" lvl="0" marL="457200" marR="50800" rtl="0" algn="l">
              <a:spcBef>
                <a:spcPts val="0"/>
              </a:spcBef>
              <a:spcAft>
                <a:spcPts val="0"/>
              </a:spcAft>
              <a:buSzPts val="1400"/>
              <a:buChar char="●"/>
            </a:pPr>
            <a:r>
              <a:rPr b="1" lang="en" sz="1400">
                <a:solidFill>
                  <a:schemeClr val="dk2"/>
                </a:solidFill>
              </a:rPr>
              <a:t>Visual feedback </a:t>
            </a:r>
            <a:r>
              <a:rPr lang="en" sz="1400"/>
              <a:t>in terms of an update to the Oxygen Levels Panel UI is introduced to let the player know that the rate of oxygen demand for the Arms / Legs has increased.</a:t>
            </a:r>
            <a:endParaRPr sz="1400"/>
          </a:p>
          <a:p>
            <a:pPr indent="-317500" lvl="0" marL="457200" marR="50800" rtl="0" algn="l">
              <a:spcBef>
                <a:spcPts val="1000"/>
              </a:spcBef>
              <a:spcAft>
                <a:spcPts val="1000"/>
              </a:spcAft>
              <a:buSzPts val="1400"/>
              <a:buChar char="●"/>
            </a:pPr>
            <a:r>
              <a:rPr lang="en" sz="1400"/>
              <a:t>For example, when running, the legs icon and bar will </a:t>
            </a:r>
            <a:r>
              <a:rPr b="1" lang="en" sz="1400">
                <a:solidFill>
                  <a:schemeClr val="dk2"/>
                </a:solidFill>
              </a:rPr>
              <a:t>turn yellow</a:t>
            </a:r>
            <a:r>
              <a:rPr lang="en" sz="1400"/>
              <a:t> to indicate that the rate of oxygen demand for the legs has increased. This enhances the game experience</a:t>
            </a:r>
            <a:endParaRPr sz="1400"/>
          </a:p>
        </p:txBody>
      </p:sp>
      <p:pic>
        <p:nvPicPr>
          <p:cNvPr id="2068" name="Google Shape;2068;p217"/>
          <p:cNvPicPr preferRelativeResize="0"/>
          <p:nvPr/>
        </p:nvPicPr>
        <p:blipFill>
          <a:blip r:embed="rId3">
            <a:alphaModFix/>
          </a:blip>
          <a:stretch>
            <a:fillRect/>
          </a:stretch>
        </p:blipFill>
        <p:spPr>
          <a:xfrm>
            <a:off x="931725" y="2771500"/>
            <a:ext cx="5943600" cy="685800"/>
          </a:xfrm>
          <a:prstGeom prst="rect">
            <a:avLst/>
          </a:prstGeom>
          <a:noFill/>
          <a:ln cap="flat" cmpd="sng" w="12700">
            <a:solidFill>
              <a:srgbClr val="000000"/>
            </a:solidFill>
            <a:prstDash val="solid"/>
            <a:miter lim="8000"/>
            <a:headEnd len="sm" w="sm" type="none"/>
            <a:tailEnd len="sm" w="sm" type="none"/>
          </a:ln>
        </p:spPr>
      </p:pic>
      <p:cxnSp>
        <p:nvCxnSpPr>
          <p:cNvPr id="2069" name="Google Shape;2069;p217"/>
          <p:cNvCxnSpPr/>
          <p:nvPr/>
        </p:nvCxnSpPr>
        <p:spPr>
          <a:xfrm rot="10800000">
            <a:off x="4561200" y="3339900"/>
            <a:ext cx="46800" cy="6858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218"/>
          <p:cNvSpPr txBox="1"/>
          <p:nvPr>
            <p:ph idx="4294967295" type="title"/>
          </p:nvPr>
        </p:nvSpPr>
        <p:spPr>
          <a:xfrm>
            <a:off x="526500" y="350075"/>
            <a:ext cx="74979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Activity – </a:t>
            </a:r>
            <a:r>
              <a:rPr lang="en">
                <a:solidFill>
                  <a:schemeClr val="dk2"/>
                </a:solidFill>
              </a:rPr>
              <a:t>Running</a:t>
            </a:r>
            <a:endParaRPr>
              <a:solidFill>
                <a:schemeClr val="dk2"/>
              </a:solidFill>
            </a:endParaRPr>
          </a:p>
        </p:txBody>
      </p:sp>
      <p:sp>
        <p:nvSpPr>
          <p:cNvPr id="2075" name="Google Shape;2075;p218"/>
          <p:cNvSpPr/>
          <p:nvPr/>
        </p:nvSpPr>
        <p:spPr>
          <a:xfrm>
            <a:off x="7303700" y="0"/>
            <a:ext cx="18405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Human Mode</a:t>
            </a:r>
            <a:endParaRPr b="1" sz="1200">
              <a:latin typeface="Karla"/>
              <a:ea typeface="Karla"/>
              <a:cs typeface="Karla"/>
              <a:sym typeface="Karla"/>
            </a:endParaRPr>
          </a:p>
        </p:txBody>
      </p:sp>
      <p:sp>
        <p:nvSpPr>
          <p:cNvPr id="2076" name="Google Shape;2076;p218"/>
          <p:cNvSpPr txBox="1"/>
          <p:nvPr>
            <p:ph idx="4294967295" type="body"/>
          </p:nvPr>
        </p:nvSpPr>
        <p:spPr>
          <a:xfrm>
            <a:off x="607800" y="1042050"/>
            <a:ext cx="7416600" cy="2656200"/>
          </a:xfrm>
          <a:prstGeom prst="rect">
            <a:avLst/>
          </a:prstGeom>
        </p:spPr>
        <p:txBody>
          <a:bodyPr anchorCtr="0" anchor="t" bIns="91425" lIns="91425" spcFirstLastPara="1" rIns="91425" wrap="square" tIns="91425">
            <a:noAutofit/>
          </a:bodyPr>
          <a:lstStyle/>
          <a:p>
            <a:pPr indent="-304800" lvl="0" marL="457200" marR="50800" rtl="0" algn="l">
              <a:spcBef>
                <a:spcPts val="0"/>
              </a:spcBef>
              <a:spcAft>
                <a:spcPts val="0"/>
              </a:spcAft>
              <a:buSzPts val="1200"/>
              <a:buChar char="●"/>
            </a:pPr>
            <a:r>
              <a:rPr lang="en" sz="1200"/>
              <a:t>To run, the player </a:t>
            </a:r>
            <a:r>
              <a:rPr b="1" lang="en" sz="1200">
                <a:solidFill>
                  <a:schemeClr val="dk2"/>
                </a:solidFill>
              </a:rPr>
              <a:t>physically swinging their arms</a:t>
            </a:r>
            <a:r>
              <a:rPr lang="en" sz="1200"/>
              <a:t> (with the controllers) </a:t>
            </a:r>
            <a:r>
              <a:rPr b="1" lang="en" sz="1200">
                <a:solidFill>
                  <a:schemeClr val="dk2"/>
                </a:solidFill>
              </a:rPr>
              <a:t>up and down continuously</a:t>
            </a:r>
            <a:r>
              <a:rPr lang="en" sz="1200"/>
              <a:t> while pointing the Left Controller’s joystick forward </a:t>
            </a:r>
            <a:endParaRPr sz="1200"/>
          </a:p>
          <a:p>
            <a:pPr indent="-304800" lvl="0" marL="457200" marR="50800" rtl="0" algn="l">
              <a:spcBef>
                <a:spcPts val="1000"/>
              </a:spcBef>
              <a:spcAft>
                <a:spcPts val="0"/>
              </a:spcAft>
              <a:buSzPts val="1200"/>
              <a:buChar char="●"/>
            </a:pPr>
            <a:r>
              <a:rPr lang="en" sz="1200"/>
              <a:t>Start/Stop Running Logic</a:t>
            </a:r>
            <a:endParaRPr sz="1200"/>
          </a:p>
          <a:p>
            <a:pPr indent="-304800" lvl="1" marL="914400" marR="50800" rtl="0" algn="l">
              <a:spcBef>
                <a:spcPts val="1000"/>
              </a:spcBef>
              <a:spcAft>
                <a:spcPts val="0"/>
              </a:spcAft>
              <a:buSzPts val="1200"/>
              <a:buChar char="○"/>
            </a:pPr>
            <a:r>
              <a:rPr lang="en" sz="1200"/>
              <a:t>For the player to be considered running, the player must continuously swing their arms for </a:t>
            </a:r>
            <a:r>
              <a:rPr b="1" lang="en" sz="1200">
                <a:solidFill>
                  <a:schemeClr val="dk2"/>
                </a:solidFill>
              </a:rPr>
              <a:t>at least 1.5 seconds</a:t>
            </a:r>
            <a:r>
              <a:rPr lang="en" sz="1200"/>
              <a:t>.</a:t>
            </a:r>
            <a:endParaRPr sz="1200"/>
          </a:p>
          <a:p>
            <a:pPr indent="-304800" lvl="1" marL="914400" marR="50800" rtl="0" algn="l">
              <a:spcBef>
                <a:spcPts val="1000"/>
              </a:spcBef>
              <a:spcAft>
                <a:spcPts val="0"/>
              </a:spcAft>
              <a:buSzPts val="1200"/>
              <a:buChar char="○"/>
            </a:pPr>
            <a:r>
              <a:rPr lang="en" sz="1200"/>
              <a:t>And similarly, the player must stop swinging their arms for at least 1.5 seconds to be considered not running anymore.</a:t>
            </a:r>
            <a:endParaRPr sz="1200"/>
          </a:p>
          <a:p>
            <a:pPr indent="-304800" lvl="1" marL="914400" marR="50800" rtl="0" algn="l">
              <a:spcBef>
                <a:spcPts val="1000"/>
              </a:spcBef>
              <a:spcAft>
                <a:spcPts val="0"/>
              </a:spcAft>
              <a:buSzPts val="1200"/>
              <a:buChar char="○"/>
            </a:pPr>
            <a:r>
              <a:rPr lang="en" sz="1200"/>
              <a:t>This method of implementation is to buffer for short periods of non-swinging motions, as well as to </a:t>
            </a:r>
            <a:r>
              <a:rPr b="1" lang="en" sz="1200">
                <a:solidFill>
                  <a:schemeClr val="dk2"/>
                </a:solidFill>
              </a:rPr>
              <a:t>mimic the real-world</a:t>
            </a:r>
            <a:r>
              <a:rPr lang="en" sz="1200"/>
              <a:t> where it takes a while for a human to start/stop running.</a:t>
            </a:r>
            <a:endParaRPr sz="1200"/>
          </a:p>
          <a:p>
            <a:pPr indent="-304800" lvl="0" marL="457200" marR="50800" rtl="0" algn="l">
              <a:spcBef>
                <a:spcPts val="1000"/>
              </a:spcBef>
              <a:spcAft>
                <a:spcPts val="1000"/>
              </a:spcAft>
              <a:buSzPts val="1200"/>
              <a:buChar char="●"/>
            </a:pPr>
            <a:r>
              <a:rPr lang="en" sz="1200"/>
              <a:t>To </a:t>
            </a:r>
            <a:r>
              <a:rPr b="1" lang="en" sz="1200">
                <a:solidFill>
                  <a:schemeClr val="dk2"/>
                </a:solidFill>
              </a:rPr>
              <a:t>minimize motion sickness</a:t>
            </a:r>
            <a:r>
              <a:rPr lang="en" sz="1200"/>
              <a:t>, a </a:t>
            </a:r>
            <a:r>
              <a:rPr b="1" lang="en" sz="1200">
                <a:solidFill>
                  <a:schemeClr val="dk2"/>
                </a:solidFill>
              </a:rPr>
              <a:t>Tunneling Vignette </a:t>
            </a:r>
            <a:r>
              <a:rPr lang="en" sz="1200"/>
              <a:t>is applied when the player is running.</a:t>
            </a:r>
            <a:endParaRPr sz="1200"/>
          </a:p>
        </p:txBody>
      </p:sp>
      <p:pic>
        <p:nvPicPr>
          <p:cNvPr id="2077" name="Google Shape;2077;p218"/>
          <p:cNvPicPr preferRelativeResize="0"/>
          <p:nvPr/>
        </p:nvPicPr>
        <p:blipFill>
          <a:blip r:embed="rId3">
            <a:alphaModFix/>
          </a:blip>
          <a:stretch>
            <a:fillRect/>
          </a:stretch>
        </p:blipFill>
        <p:spPr>
          <a:xfrm>
            <a:off x="7381625" y="613373"/>
            <a:ext cx="1543625" cy="1236750"/>
          </a:xfrm>
          <a:prstGeom prst="rect">
            <a:avLst/>
          </a:prstGeom>
          <a:noFill/>
          <a:ln cap="flat" cmpd="sng" w="12700">
            <a:solidFill>
              <a:srgbClr val="000000"/>
            </a:solidFill>
            <a:prstDash val="solid"/>
            <a:miter lim="8000"/>
            <a:headEnd len="sm" w="sm" type="none"/>
            <a:tailEnd len="sm" w="sm" type="none"/>
          </a:ln>
        </p:spPr>
      </p:pic>
      <p:pic>
        <p:nvPicPr>
          <p:cNvPr id="2078" name="Google Shape;2078;p218"/>
          <p:cNvPicPr preferRelativeResize="0"/>
          <p:nvPr/>
        </p:nvPicPr>
        <p:blipFill>
          <a:blip r:embed="rId4">
            <a:alphaModFix/>
          </a:blip>
          <a:stretch>
            <a:fillRect/>
          </a:stretch>
        </p:blipFill>
        <p:spPr>
          <a:xfrm>
            <a:off x="3779782" y="3777306"/>
            <a:ext cx="1496657" cy="1268163"/>
          </a:xfrm>
          <a:prstGeom prst="rect">
            <a:avLst/>
          </a:prstGeom>
          <a:noFill/>
          <a:ln cap="flat" cmpd="sng" w="12700">
            <a:solidFill>
              <a:srgbClr val="000000"/>
            </a:solidFill>
            <a:prstDash val="solid"/>
            <a:miter lim="8000"/>
            <a:headEnd len="sm" w="sm" type="none"/>
            <a:tailEnd len="sm" w="sm" type="none"/>
          </a:ln>
        </p:spPr>
      </p:pic>
      <p:pic>
        <p:nvPicPr>
          <p:cNvPr id="2079" name="Google Shape;2079;p218"/>
          <p:cNvPicPr preferRelativeResize="0"/>
          <p:nvPr/>
        </p:nvPicPr>
        <p:blipFill>
          <a:blip r:embed="rId5">
            <a:alphaModFix/>
          </a:blip>
          <a:stretch>
            <a:fillRect/>
          </a:stretch>
        </p:blipFill>
        <p:spPr>
          <a:xfrm>
            <a:off x="5418463" y="3774450"/>
            <a:ext cx="1410970" cy="1273875"/>
          </a:xfrm>
          <a:prstGeom prst="rect">
            <a:avLst/>
          </a:prstGeom>
          <a:noFill/>
          <a:ln cap="flat" cmpd="sng" w="12700">
            <a:solidFill>
              <a:srgbClr val="000000"/>
            </a:solidFill>
            <a:prstDash val="solid"/>
            <a:miter lim="8000"/>
            <a:headEnd len="sm" w="sm" type="none"/>
            <a:tailEnd len="sm" w="sm" type="none"/>
          </a:ln>
        </p:spPr>
      </p:pic>
      <p:pic>
        <p:nvPicPr>
          <p:cNvPr id="2080" name="Google Shape;2080;p218"/>
          <p:cNvPicPr preferRelativeResize="0"/>
          <p:nvPr/>
        </p:nvPicPr>
        <p:blipFill rotWithShape="1">
          <a:blip r:embed="rId6">
            <a:alphaModFix/>
          </a:blip>
          <a:srcRect b="0" l="0" r="61618" t="0"/>
          <a:stretch/>
        </p:blipFill>
        <p:spPr>
          <a:xfrm>
            <a:off x="2314563" y="3774450"/>
            <a:ext cx="1248021" cy="12738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219"/>
          <p:cNvSpPr txBox="1"/>
          <p:nvPr>
            <p:ph idx="4294967295" type="title"/>
          </p:nvPr>
        </p:nvSpPr>
        <p:spPr>
          <a:xfrm>
            <a:off x="526500" y="350075"/>
            <a:ext cx="74979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Activity – </a:t>
            </a:r>
            <a:r>
              <a:rPr lang="en">
                <a:solidFill>
                  <a:schemeClr val="dk2"/>
                </a:solidFill>
              </a:rPr>
              <a:t>Lifting Dumbbells</a:t>
            </a:r>
            <a:endParaRPr>
              <a:solidFill>
                <a:schemeClr val="dk2"/>
              </a:solidFill>
            </a:endParaRPr>
          </a:p>
        </p:txBody>
      </p:sp>
      <p:sp>
        <p:nvSpPr>
          <p:cNvPr id="2086" name="Google Shape;2086;p219"/>
          <p:cNvSpPr/>
          <p:nvPr/>
        </p:nvSpPr>
        <p:spPr>
          <a:xfrm>
            <a:off x="7303700" y="0"/>
            <a:ext cx="18405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Human Mode</a:t>
            </a:r>
            <a:endParaRPr b="1" sz="1200">
              <a:latin typeface="Karla"/>
              <a:ea typeface="Karla"/>
              <a:cs typeface="Karla"/>
              <a:sym typeface="Karla"/>
            </a:endParaRPr>
          </a:p>
        </p:txBody>
      </p:sp>
      <p:sp>
        <p:nvSpPr>
          <p:cNvPr id="2087" name="Google Shape;2087;p219"/>
          <p:cNvSpPr txBox="1"/>
          <p:nvPr>
            <p:ph idx="4294967295" type="body"/>
          </p:nvPr>
        </p:nvSpPr>
        <p:spPr>
          <a:xfrm>
            <a:off x="607800" y="1118250"/>
            <a:ext cx="6190200" cy="729900"/>
          </a:xfrm>
          <a:prstGeom prst="rect">
            <a:avLst/>
          </a:prstGeom>
        </p:spPr>
        <p:txBody>
          <a:bodyPr anchorCtr="0" anchor="t" bIns="91425" lIns="91425" spcFirstLastPara="1" rIns="91425" wrap="square" tIns="91425">
            <a:noAutofit/>
          </a:bodyPr>
          <a:lstStyle/>
          <a:p>
            <a:pPr indent="-317500" lvl="0" marL="457200" marR="50800" rtl="0" algn="l">
              <a:spcBef>
                <a:spcPts val="0"/>
              </a:spcBef>
              <a:spcAft>
                <a:spcPts val="1000"/>
              </a:spcAft>
              <a:buSzPts val="1400"/>
              <a:buChar char="●"/>
            </a:pPr>
            <a:r>
              <a:rPr lang="en" sz="1400"/>
              <a:t>To lift the dumbbells, the player needs to </a:t>
            </a:r>
            <a:r>
              <a:rPr b="1" lang="en" sz="1400">
                <a:solidFill>
                  <a:schemeClr val="dk2"/>
                </a:solidFill>
              </a:rPr>
              <a:t>point the directional rays</a:t>
            </a:r>
            <a:r>
              <a:rPr lang="en" sz="1400"/>
              <a:t> at the dumbbell and press the </a:t>
            </a:r>
            <a:r>
              <a:rPr b="1" lang="en" sz="1400">
                <a:solidFill>
                  <a:schemeClr val="dk2"/>
                </a:solidFill>
              </a:rPr>
              <a:t>Right Controller’s trigger button</a:t>
            </a:r>
            <a:r>
              <a:rPr lang="en" sz="1400"/>
              <a:t>.</a:t>
            </a:r>
            <a:endParaRPr sz="1400"/>
          </a:p>
        </p:txBody>
      </p:sp>
      <p:pic>
        <p:nvPicPr>
          <p:cNvPr id="2088" name="Google Shape;2088;p219"/>
          <p:cNvPicPr preferRelativeResize="0"/>
          <p:nvPr/>
        </p:nvPicPr>
        <p:blipFill>
          <a:blip r:embed="rId3">
            <a:alphaModFix/>
          </a:blip>
          <a:stretch>
            <a:fillRect/>
          </a:stretch>
        </p:blipFill>
        <p:spPr>
          <a:xfrm>
            <a:off x="7303708" y="586724"/>
            <a:ext cx="1731217" cy="1253075"/>
          </a:xfrm>
          <a:prstGeom prst="rect">
            <a:avLst/>
          </a:prstGeom>
          <a:noFill/>
          <a:ln cap="flat" cmpd="sng" w="12700">
            <a:solidFill>
              <a:srgbClr val="000000"/>
            </a:solidFill>
            <a:prstDash val="solid"/>
            <a:miter lim="8000"/>
            <a:headEnd len="sm" w="sm" type="none"/>
            <a:tailEnd len="sm" w="sm" type="none"/>
          </a:ln>
        </p:spPr>
      </p:pic>
      <p:pic>
        <p:nvPicPr>
          <p:cNvPr id="2089" name="Google Shape;2089;p219"/>
          <p:cNvPicPr preferRelativeResize="0"/>
          <p:nvPr/>
        </p:nvPicPr>
        <p:blipFill rotWithShape="1">
          <a:blip r:embed="rId4">
            <a:alphaModFix/>
          </a:blip>
          <a:srcRect b="0" l="37981" r="23317" t="0"/>
          <a:stretch/>
        </p:blipFill>
        <p:spPr>
          <a:xfrm>
            <a:off x="972825" y="2236625"/>
            <a:ext cx="2501994" cy="2524125"/>
          </a:xfrm>
          <a:prstGeom prst="rect">
            <a:avLst/>
          </a:prstGeom>
          <a:noFill/>
          <a:ln cap="flat" cmpd="sng" w="12700">
            <a:solidFill>
              <a:srgbClr val="000000"/>
            </a:solidFill>
            <a:prstDash val="solid"/>
            <a:miter lim="8000"/>
            <a:headEnd len="sm" w="sm" type="none"/>
            <a:tailEnd len="sm" w="sm" type="none"/>
          </a:ln>
        </p:spPr>
      </p:pic>
      <p:pic>
        <p:nvPicPr>
          <p:cNvPr id="2090" name="Google Shape;2090;p219"/>
          <p:cNvPicPr preferRelativeResize="0"/>
          <p:nvPr/>
        </p:nvPicPr>
        <p:blipFill>
          <a:blip r:embed="rId5">
            <a:alphaModFix/>
          </a:blip>
          <a:stretch>
            <a:fillRect/>
          </a:stretch>
        </p:blipFill>
        <p:spPr>
          <a:xfrm>
            <a:off x="3833400" y="2236625"/>
            <a:ext cx="4191000" cy="252412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202"/>
          <p:cNvSpPr txBox="1"/>
          <p:nvPr>
            <p:ph type="title"/>
          </p:nvPr>
        </p:nvSpPr>
        <p:spPr>
          <a:xfrm>
            <a:off x="2031750" y="2376450"/>
            <a:ext cx="50805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Motivation (Recap)</a:t>
            </a:r>
            <a:endParaRPr/>
          </a:p>
        </p:txBody>
      </p:sp>
      <p:sp>
        <p:nvSpPr>
          <p:cNvPr id="1928" name="Google Shape;1928;p202"/>
          <p:cNvSpPr txBox="1"/>
          <p:nvPr>
            <p:ph idx="1" type="subTitle"/>
          </p:nvPr>
        </p:nvSpPr>
        <p:spPr>
          <a:xfrm>
            <a:off x="2619150" y="3165875"/>
            <a:ext cx="3905700" cy="11454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AutoNum type="alphaUcPeriod"/>
            </a:pPr>
            <a:r>
              <a:rPr lang="en"/>
              <a:t>Importance of </a:t>
            </a:r>
            <a:r>
              <a:rPr b="1" lang="en"/>
              <a:t>red cells</a:t>
            </a:r>
            <a:r>
              <a:rPr lang="en"/>
              <a:t> in the body</a:t>
            </a:r>
            <a:endParaRPr/>
          </a:p>
          <a:p>
            <a:pPr indent="-304800" lvl="0" marL="457200" rtl="0" algn="just">
              <a:spcBef>
                <a:spcPts val="0"/>
              </a:spcBef>
              <a:spcAft>
                <a:spcPts val="0"/>
              </a:spcAft>
              <a:buSzPts val="1200"/>
              <a:buAutoNum type="alphaUcPeriod"/>
            </a:pPr>
            <a:r>
              <a:rPr lang="en"/>
              <a:t>Importance of </a:t>
            </a:r>
            <a:r>
              <a:rPr b="1" lang="en"/>
              <a:t>constant blood donation</a:t>
            </a:r>
            <a:endParaRPr b="1"/>
          </a:p>
        </p:txBody>
      </p:sp>
      <p:sp>
        <p:nvSpPr>
          <p:cNvPr id="1929" name="Google Shape;1929;p202"/>
          <p:cNvSpPr txBox="1"/>
          <p:nvPr>
            <p:ph idx="2" type="title"/>
          </p:nvPr>
        </p:nvSpPr>
        <p:spPr>
          <a:xfrm>
            <a:off x="3334800" y="1047373"/>
            <a:ext cx="2474400" cy="137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sp>
        <p:nvSpPr>
          <p:cNvPr id="2095" name="Google Shape;2095;p220"/>
          <p:cNvSpPr txBox="1"/>
          <p:nvPr>
            <p:ph idx="4294967295" type="title"/>
          </p:nvPr>
        </p:nvSpPr>
        <p:spPr>
          <a:xfrm>
            <a:off x="526500" y="350075"/>
            <a:ext cx="74979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Activity – </a:t>
            </a:r>
            <a:r>
              <a:rPr lang="en">
                <a:solidFill>
                  <a:schemeClr val="dk2"/>
                </a:solidFill>
              </a:rPr>
              <a:t>Blood Donation</a:t>
            </a:r>
            <a:endParaRPr>
              <a:solidFill>
                <a:schemeClr val="dk2"/>
              </a:solidFill>
            </a:endParaRPr>
          </a:p>
        </p:txBody>
      </p:sp>
      <p:sp>
        <p:nvSpPr>
          <p:cNvPr id="2096" name="Google Shape;2096;p220"/>
          <p:cNvSpPr/>
          <p:nvPr/>
        </p:nvSpPr>
        <p:spPr>
          <a:xfrm>
            <a:off x="7303700" y="0"/>
            <a:ext cx="18405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Human Mode</a:t>
            </a:r>
            <a:endParaRPr b="1" sz="1200">
              <a:latin typeface="Karla"/>
              <a:ea typeface="Karla"/>
              <a:cs typeface="Karla"/>
              <a:sym typeface="Karla"/>
            </a:endParaRPr>
          </a:p>
        </p:txBody>
      </p:sp>
      <p:sp>
        <p:nvSpPr>
          <p:cNvPr id="2097" name="Google Shape;2097;p220"/>
          <p:cNvSpPr txBox="1"/>
          <p:nvPr>
            <p:ph idx="4294967295" type="body"/>
          </p:nvPr>
        </p:nvSpPr>
        <p:spPr>
          <a:xfrm>
            <a:off x="627950" y="1663775"/>
            <a:ext cx="7830000" cy="1581300"/>
          </a:xfrm>
          <a:prstGeom prst="rect">
            <a:avLst/>
          </a:prstGeom>
        </p:spPr>
        <p:txBody>
          <a:bodyPr anchorCtr="0" anchor="t" bIns="91425" lIns="91425" spcFirstLastPara="1" rIns="91425" wrap="square" tIns="91425">
            <a:noAutofit/>
          </a:bodyPr>
          <a:lstStyle/>
          <a:p>
            <a:pPr indent="-317500" lvl="0" marL="457200" marR="50800" rtl="0" algn="l">
              <a:spcBef>
                <a:spcPts val="0"/>
              </a:spcBef>
              <a:spcAft>
                <a:spcPts val="0"/>
              </a:spcAft>
              <a:buSzPts val="1400"/>
              <a:buChar char="●"/>
            </a:pPr>
            <a:r>
              <a:rPr lang="en" sz="1400"/>
              <a:t>As the red blood cells level decreases overtime, in order to maintain a safe level of red blood cells in the body, the player will need to </a:t>
            </a:r>
            <a:r>
              <a:rPr b="1" lang="en" sz="1400">
                <a:solidFill>
                  <a:schemeClr val="dk2"/>
                </a:solidFill>
              </a:rPr>
              <a:t>find </a:t>
            </a:r>
            <a:r>
              <a:rPr lang="en" sz="1400"/>
              <a:t>blood packs by </a:t>
            </a:r>
            <a:r>
              <a:rPr b="1" lang="en" sz="1400">
                <a:solidFill>
                  <a:schemeClr val="dk2"/>
                </a:solidFill>
              </a:rPr>
              <a:t>encouraging Human NPCs (Non-Player Characters) to donate</a:t>
            </a:r>
            <a:r>
              <a:rPr lang="en" sz="1400"/>
              <a:t> their blood by clicking on the Right Controller’s trigger button.</a:t>
            </a:r>
            <a:endParaRPr sz="1400"/>
          </a:p>
          <a:p>
            <a:pPr indent="-317500" lvl="0" marL="457200" marR="50800" rtl="0" algn="l">
              <a:spcBef>
                <a:spcPts val="1000"/>
              </a:spcBef>
              <a:spcAft>
                <a:spcPts val="1000"/>
              </a:spcAft>
              <a:buSzPts val="1400"/>
              <a:buChar char="●"/>
            </a:pPr>
            <a:r>
              <a:rPr lang="en" sz="1400"/>
              <a:t>There are </a:t>
            </a:r>
            <a:r>
              <a:rPr b="1" lang="en" sz="1400">
                <a:solidFill>
                  <a:schemeClr val="dk2"/>
                </a:solidFill>
              </a:rPr>
              <a:t>5 NPCs </a:t>
            </a:r>
            <a:r>
              <a:rPr lang="en" sz="1400"/>
              <a:t>in the game scattered around the stadium, and each NPC has different outfits and poses to add variation.</a:t>
            </a:r>
            <a:endParaRPr sz="1400"/>
          </a:p>
        </p:txBody>
      </p:sp>
      <p:sp>
        <p:nvSpPr>
          <p:cNvPr id="2098" name="Google Shape;2098;p220"/>
          <p:cNvSpPr txBox="1"/>
          <p:nvPr>
            <p:ph idx="4294967295" type="body"/>
          </p:nvPr>
        </p:nvSpPr>
        <p:spPr>
          <a:xfrm>
            <a:off x="627950" y="1134025"/>
            <a:ext cx="5604300" cy="496800"/>
          </a:xfrm>
          <a:prstGeom prst="rect">
            <a:avLst/>
          </a:prstGeom>
        </p:spPr>
        <p:txBody>
          <a:bodyPr anchorCtr="0" anchor="ctr" bIns="91425" lIns="91425" spcFirstLastPara="1" rIns="91425" wrap="square" tIns="91425">
            <a:noAutofit/>
          </a:bodyPr>
          <a:lstStyle/>
          <a:p>
            <a:pPr indent="0" lvl="0" marL="0" marR="50800" rtl="0" algn="l">
              <a:spcBef>
                <a:spcPts val="0"/>
              </a:spcBef>
              <a:spcAft>
                <a:spcPts val="1200"/>
              </a:spcAft>
              <a:buNone/>
            </a:pPr>
            <a:r>
              <a:rPr b="1" lang="en" sz="1800"/>
              <a:t>(a)</a:t>
            </a:r>
            <a:r>
              <a:rPr b="1" lang="en" sz="1800"/>
              <a:t> Human NPCs</a:t>
            </a:r>
            <a:endParaRPr b="1" sz="1800"/>
          </a:p>
        </p:txBody>
      </p:sp>
      <p:pic>
        <p:nvPicPr>
          <p:cNvPr id="2099" name="Google Shape;2099;p220"/>
          <p:cNvPicPr preferRelativeResize="0"/>
          <p:nvPr/>
        </p:nvPicPr>
        <p:blipFill>
          <a:blip r:embed="rId3">
            <a:alphaModFix/>
          </a:blip>
          <a:stretch>
            <a:fillRect/>
          </a:stretch>
        </p:blipFill>
        <p:spPr>
          <a:xfrm>
            <a:off x="1695875" y="3398725"/>
            <a:ext cx="733425" cy="1581150"/>
          </a:xfrm>
          <a:prstGeom prst="rect">
            <a:avLst/>
          </a:prstGeom>
          <a:noFill/>
          <a:ln cap="flat" cmpd="sng" w="12700">
            <a:solidFill>
              <a:srgbClr val="000000"/>
            </a:solidFill>
            <a:prstDash val="solid"/>
            <a:miter lim="8000"/>
            <a:headEnd len="sm" w="sm" type="none"/>
            <a:tailEnd len="sm" w="sm" type="none"/>
          </a:ln>
        </p:spPr>
      </p:pic>
      <p:pic>
        <p:nvPicPr>
          <p:cNvPr id="2100" name="Google Shape;2100;p220"/>
          <p:cNvPicPr preferRelativeResize="0"/>
          <p:nvPr/>
        </p:nvPicPr>
        <p:blipFill>
          <a:blip r:embed="rId4">
            <a:alphaModFix/>
          </a:blip>
          <a:stretch>
            <a:fillRect/>
          </a:stretch>
        </p:blipFill>
        <p:spPr>
          <a:xfrm>
            <a:off x="2689975" y="3398725"/>
            <a:ext cx="695325" cy="1581150"/>
          </a:xfrm>
          <a:prstGeom prst="rect">
            <a:avLst/>
          </a:prstGeom>
          <a:noFill/>
          <a:ln cap="flat" cmpd="sng" w="12700">
            <a:solidFill>
              <a:srgbClr val="000000"/>
            </a:solidFill>
            <a:prstDash val="solid"/>
            <a:miter lim="8000"/>
            <a:headEnd len="sm" w="sm" type="none"/>
            <a:tailEnd len="sm" w="sm" type="none"/>
          </a:ln>
        </p:spPr>
      </p:pic>
      <p:pic>
        <p:nvPicPr>
          <p:cNvPr id="2101" name="Google Shape;2101;p220"/>
          <p:cNvPicPr preferRelativeResize="0"/>
          <p:nvPr/>
        </p:nvPicPr>
        <p:blipFill>
          <a:blip r:embed="rId5">
            <a:alphaModFix/>
          </a:blip>
          <a:stretch>
            <a:fillRect/>
          </a:stretch>
        </p:blipFill>
        <p:spPr>
          <a:xfrm>
            <a:off x="3745513" y="3389200"/>
            <a:ext cx="666750" cy="1600200"/>
          </a:xfrm>
          <a:prstGeom prst="rect">
            <a:avLst/>
          </a:prstGeom>
          <a:noFill/>
          <a:ln cap="flat" cmpd="sng" w="12700">
            <a:solidFill>
              <a:srgbClr val="000000"/>
            </a:solidFill>
            <a:prstDash val="solid"/>
            <a:miter lim="8000"/>
            <a:headEnd len="sm" w="sm" type="none"/>
            <a:tailEnd len="sm" w="sm" type="none"/>
          </a:ln>
        </p:spPr>
      </p:pic>
      <p:pic>
        <p:nvPicPr>
          <p:cNvPr id="2102" name="Google Shape;2102;p220"/>
          <p:cNvPicPr preferRelativeResize="0"/>
          <p:nvPr/>
        </p:nvPicPr>
        <p:blipFill>
          <a:blip r:embed="rId6">
            <a:alphaModFix/>
          </a:blip>
          <a:stretch>
            <a:fillRect/>
          </a:stretch>
        </p:blipFill>
        <p:spPr>
          <a:xfrm>
            <a:off x="4710138" y="3398725"/>
            <a:ext cx="1171575" cy="1581150"/>
          </a:xfrm>
          <a:prstGeom prst="rect">
            <a:avLst/>
          </a:prstGeom>
          <a:noFill/>
          <a:ln cap="flat" cmpd="sng" w="12700">
            <a:solidFill>
              <a:srgbClr val="000000"/>
            </a:solidFill>
            <a:prstDash val="solid"/>
            <a:miter lim="8000"/>
            <a:headEnd len="sm" w="sm" type="none"/>
            <a:tailEnd len="sm" w="sm" type="none"/>
          </a:ln>
        </p:spPr>
      </p:pic>
      <p:pic>
        <p:nvPicPr>
          <p:cNvPr id="2103" name="Google Shape;2103;p220"/>
          <p:cNvPicPr preferRelativeResize="0"/>
          <p:nvPr/>
        </p:nvPicPr>
        <p:blipFill>
          <a:blip r:embed="rId7">
            <a:alphaModFix/>
          </a:blip>
          <a:stretch>
            <a:fillRect/>
          </a:stretch>
        </p:blipFill>
        <p:spPr>
          <a:xfrm>
            <a:off x="6216838" y="3393950"/>
            <a:ext cx="638175" cy="15906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p221"/>
          <p:cNvSpPr txBox="1"/>
          <p:nvPr>
            <p:ph idx="4294967295" type="title"/>
          </p:nvPr>
        </p:nvSpPr>
        <p:spPr>
          <a:xfrm>
            <a:off x="526500" y="350075"/>
            <a:ext cx="74979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Activity – </a:t>
            </a:r>
            <a:r>
              <a:rPr lang="en">
                <a:solidFill>
                  <a:schemeClr val="dk2"/>
                </a:solidFill>
              </a:rPr>
              <a:t>Blood Donation</a:t>
            </a:r>
            <a:endParaRPr>
              <a:solidFill>
                <a:schemeClr val="dk2"/>
              </a:solidFill>
            </a:endParaRPr>
          </a:p>
        </p:txBody>
      </p:sp>
      <p:sp>
        <p:nvSpPr>
          <p:cNvPr id="2109" name="Google Shape;2109;p221"/>
          <p:cNvSpPr/>
          <p:nvPr/>
        </p:nvSpPr>
        <p:spPr>
          <a:xfrm>
            <a:off x="7303700" y="0"/>
            <a:ext cx="18405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Human Mode</a:t>
            </a:r>
            <a:endParaRPr b="1" sz="1200">
              <a:latin typeface="Karla"/>
              <a:ea typeface="Karla"/>
              <a:cs typeface="Karla"/>
              <a:sym typeface="Karla"/>
            </a:endParaRPr>
          </a:p>
        </p:txBody>
      </p:sp>
      <p:sp>
        <p:nvSpPr>
          <p:cNvPr id="2110" name="Google Shape;2110;p221"/>
          <p:cNvSpPr txBox="1"/>
          <p:nvPr>
            <p:ph idx="4294967295" type="body"/>
          </p:nvPr>
        </p:nvSpPr>
        <p:spPr>
          <a:xfrm>
            <a:off x="627950" y="1663775"/>
            <a:ext cx="8009100" cy="1581300"/>
          </a:xfrm>
          <a:prstGeom prst="rect">
            <a:avLst/>
          </a:prstGeom>
        </p:spPr>
        <p:txBody>
          <a:bodyPr anchorCtr="0" anchor="t" bIns="91425" lIns="91425" spcFirstLastPara="1" rIns="91425" wrap="square" tIns="91425">
            <a:noAutofit/>
          </a:bodyPr>
          <a:lstStyle/>
          <a:p>
            <a:pPr indent="-317500" lvl="0" marL="457200" marR="50800" rtl="0" algn="l">
              <a:spcBef>
                <a:spcPts val="0"/>
              </a:spcBef>
              <a:spcAft>
                <a:spcPts val="0"/>
              </a:spcAft>
              <a:buSzPts val="1400"/>
              <a:buChar char="●"/>
            </a:pPr>
            <a:r>
              <a:rPr lang="en" sz="1400"/>
              <a:t>Each NPC will donate their blood with a </a:t>
            </a:r>
            <a:r>
              <a:rPr b="1" lang="en" sz="1400">
                <a:solidFill>
                  <a:schemeClr val="dk2"/>
                </a:solidFill>
              </a:rPr>
              <a:t>different random chance</a:t>
            </a:r>
            <a:r>
              <a:rPr lang="en" sz="1400"/>
              <a:t> </a:t>
            </a:r>
            <a:r>
              <a:rPr b="1" lang="en" sz="1400"/>
              <a:t>(0.2, 0.4, 0.5, 0.6, 0.8)</a:t>
            </a:r>
            <a:r>
              <a:rPr lang="en" sz="1400"/>
              <a:t>.</a:t>
            </a:r>
            <a:endParaRPr sz="1400"/>
          </a:p>
          <a:p>
            <a:pPr indent="-317500" lvl="0" marL="457200" marR="50800" rtl="0" algn="l">
              <a:spcBef>
                <a:spcPts val="1000"/>
              </a:spcBef>
              <a:spcAft>
                <a:spcPts val="1000"/>
              </a:spcAft>
              <a:buSzPts val="1400"/>
              <a:buChar char="●"/>
            </a:pPr>
            <a:r>
              <a:rPr lang="en" sz="1400"/>
              <a:t>Each NPC’s successful or failed attempt will result in a corresponding </a:t>
            </a:r>
            <a:r>
              <a:rPr b="1" lang="en" sz="1400">
                <a:solidFill>
                  <a:schemeClr val="dk2"/>
                </a:solidFill>
              </a:rPr>
              <a:t>notification</a:t>
            </a:r>
            <a:r>
              <a:rPr lang="en" sz="1400"/>
              <a:t> and there is a </a:t>
            </a:r>
            <a:r>
              <a:rPr b="1" lang="en" sz="1400">
                <a:solidFill>
                  <a:schemeClr val="dk2"/>
                </a:solidFill>
              </a:rPr>
              <a:t>cooldown of 3s</a:t>
            </a:r>
            <a:r>
              <a:rPr lang="en" sz="1400"/>
              <a:t> before the player can ask for blood donation from the same NPC again.</a:t>
            </a:r>
            <a:endParaRPr sz="1400"/>
          </a:p>
        </p:txBody>
      </p:sp>
      <p:sp>
        <p:nvSpPr>
          <p:cNvPr id="2111" name="Google Shape;2111;p221"/>
          <p:cNvSpPr txBox="1"/>
          <p:nvPr>
            <p:ph idx="4294967295" type="body"/>
          </p:nvPr>
        </p:nvSpPr>
        <p:spPr>
          <a:xfrm>
            <a:off x="627950" y="1134025"/>
            <a:ext cx="5604300" cy="496800"/>
          </a:xfrm>
          <a:prstGeom prst="rect">
            <a:avLst/>
          </a:prstGeom>
        </p:spPr>
        <p:txBody>
          <a:bodyPr anchorCtr="0" anchor="ctr" bIns="91425" lIns="91425" spcFirstLastPara="1" rIns="91425" wrap="square" tIns="91425">
            <a:noAutofit/>
          </a:bodyPr>
          <a:lstStyle/>
          <a:p>
            <a:pPr indent="0" lvl="0" marL="0" marR="50800" rtl="0" algn="l">
              <a:spcBef>
                <a:spcPts val="0"/>
              </a:spcBef>
              <a:spcAft>
                <a:spcPts val="1200"/>
              </a:spcAft>
              <a:buNone/>
            </a:pPr>
            <a:r>
              <a:rPr b="1" lang="en" sz="1800"/>
              <a:t>(b)</a:t>
            </a:r>
            <a:r>
              <a:rPr b="1" lang="en" sz="1800"/>
              <a:t> </a:t>
            </a:r>
            <a:r>
              <a:rPr b="1" lang="en" sz="1800"/>
              <a:t>Blood Donation Success Probability</a:t>
            </a:r>
            <a:endParaRPr b="1" sz="1800"/>
          </a:p>
        </p:txBody>
      </p:sp>
      <p:pic>
        <p:nvPicPr>
          <p:cNvPr id="2112" name="Google Shape;2112;p221"/>
          <p:cNvPicPr preferRelativeResize="0"/>
          <p:nvPr/>
        </p:nvPicPr>
        <p:blipFill>
          <a:blip r:embed="rId3">
            <a:alphaModFix/>
          </a:blip>
          <a:stretch>
            <a:fillRect/>
          </a:stretch>
        </p:blipFill>
        <p:spPr>
          <a:xfrm>
            <a:off x="2903514" y="2722950"/>
            <a:ext cx="1559531" cy="2174258"/>
          </a:xfrm>
          <a:prstGeom prst="rect">
            <a:avLst/>
          </a:prstGeom>
          <a:noFill/>
          <a:ln cap="flat" cmpd="sng" w="12700">
            <a:solidFill>
              <a:srgbClr val="000000"/>
            </a:solidFill>
            <a:prstDash val="solid"/>
            <a:miter lim="8000"/>
            <a:headEnd len="sm" w="sm" type="none"/>
            <a:tailEnd len="sm" w="sm" type="none"/>
          </a:ln>
        </p:spPr>
      </p:pic>
      <p:pic>
        <p:nvPicPr>
          <p:cNvPr id="2113" name="Google Shape;2113;p221"/>
          <p:cNvPicPr preferRelativeResize="0"/>
          <p:nvPr/>
        </p:nvPicPr>
        <p:blipFill>
          <a:blip r:embed="rId4">
            <a:alphaModFix/>
          </a:blip>
          <a:stretch>
            <a:fillRect/>
          </a:stretch>
        </p:blipFill>
        <p:spPr>
          <a:xfrm>
            <a:off x="4685478" y="2716475"/>
            <a:ext cx="1676011" cy="218720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7" name="Shape 2117"/>
        <p:cNvGrpSpPr/>
        <p:nvPr/>
      </p:nvGrpSpPr>
      <p:grpSpPr>
        <a:xfrm>
          <a:off x="0" y="0"/>
          <a:ext cx="0" cy="0"/>
          <a:chOff x="0" y="0"/>
          <a:chExt cx="0" cy="0"/>
        </a:xfrm>
      </p:grpSpPr>
      <p:sp>
        <p:nvSpPr>
          <p:cNvPr id="2118" name="Google Shape;2118;p222"/>
          <p:cNvSpPr txBox="1"/>
          <p:nvPr>
            <p:ph idx="4294967295" type="title"/>
          </p:nvPr>
        </p:nvSpPr>
        <p:spPr>
          <a:xfrm>
            <a:off x="526500" y="350075"/>
            <a:ext cx="74979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Activity – </a:t>
            </a:r>
            <a:r>
              <a:rPr lang="en">
                <a:solidFill>
                  <a:schemeClr val="dk2"/>
                </a:solidFill>
              </a:rPr>
              <a:t>Blood Donation</a:t>
            </a:r>
            <a:endParaRPr>
              <a:solidFill>
                <a:schemeClr val="dk2"/>
              </a:solidFill>
            </a:endParaRPr>
          </a:p>
        </p:txBody>
      </p:sp>
      <p:sp>
        <p:nvSpPr>
          <p:cNvPr id="2119" name="Google Shape;2119;p222"/>
          <p:cNvSpPr/>
          <p:nvPr/>
        </p:nvSpPr>
        <p:spPr>
          <a:xfrm>
            <a:off x="7303700" y="0"/>
            <a:ext cx="18405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Human Mode</a:t>
            </a:r>
            <a:endParaRPr b="1" sz="1200">
              <a:latin typeface="Karla"/>
              <a:ea typeface="Karla"/>
              <a:cs typeface="Karla"/>
              <a:sym typeface="Karla"/>
            </a:endParaRPr>
          </a:p>
        </p:txBody>
      </p:sp>
      <p:sp>
        <p:nvSpPr>
          <p:cNvPr id="2120" name="Google Shape;2120;p222"/>
          <p:cNvSpPr txBox="1"/>
          <p:nvPr>
            <p:ph idx="4294967295" type="body"/>
          </p:nvPr>
        </p:nvSpPr>
        <p:spPr>
          <a:xfrm>
            <a:off x="627950" y="1663775"/>
            <a:ext cx="8009100" cy="1044900"/>
          </a:xfrm>
          <a:prstGeom prst="rect">
            <a:avLst/>
          </a:prstGeom>
        </p:spPr>
        <p:txBody>
          <a:bodyPr anchorCtr="0" anchor="t" bIns="91425" lIns="91425" spcFirstLastPara="1" rIns="91425" wrap="square" tIns="91425">
            <a:noAutofit/>
          </a:bodyPr>
          <a:lstStyle/>
          <a:p>
            <a:pPr indent="-317500" lvl="0" marL="457200" marR="50800" rtl="0" algn="l">
              <a:spcBef>
                <a:spcPts val="0"/>
              </a:spcBef>
              <a:spcAft>
                <a:spcPts val="0"/>
              </a:spcAft>
              <a:buSzPts val="1400"/>
              <a:buChar char="●"/>
            </a:pPr>
            <a:r>
              <a:rPr lang="en" sz="1400"/>
              <a:t>A </a:t>
            </a:r>
            <a:r>
              <a:rPr b="1" lang="en" sz="1400">
                <a:solidFill>
                  <a:schemeClr val="dk2"/>
                </a:solidFill>
              </a:rPr>
              <a:t>successful blood donation</a:t>
            </a:r>
            <a:r>
              <a:rPr lang="en" sz="1400"/>
              <a:t> request will </a:t>
            </a:r>
            <a:r>
              <a:rPr b="1" lang="en" sz="1400">
                <a:solidFill>
                  <a:schemeClr val="dk2"/>
                </a:solidFill>
              </a:rPr>
              <a:t>add 1x blood pack</a:t>
            </a:r>
            <a:r>
              <a:rPr lang="en" sz="1400"/>
              <a:t> to the </a:t>
            </a:r>
            <a:r>
              <a:rPr b="1" lang="en" sz="1400">
                <a:solidFill>
                  <a:schemeClr val="dk2"/>
                </a:solidFill>
              </a:rPr>
              <a:t>player’s fridge inventory,</a:t>
            </a:r>
            <a:r>
              <a:rPr lang="en" sz="1400"/>
              <a:t> and it can </a:t>
            </a:r>
            <a:r>
              <a:rPr b="1" lang="en" sz="1400" u="sng">
                <a:solidFill>
                  <a:schemeClr val="dk2"/>
                </a:solidFill>
              </a:rPr>
              <a:t>only last for 4.2 minutes</a:t>
            </a:r>
            <a:r>
              <a:rPr lang="en" sz="1400"/>
              <a:t> before it becomes unusable.</a:t>
            </a:r>
            <a:endParaRPr sz="1400"/>
          </a:p>
          <a:p>
            <a:pPr indent="-317500" lvl="0" marL="457200" marR="50800" rtl="0" algn="l">
              <a:spcBef>
                <a:spcPts val="1000"/>
              </a:spcBef>
              <a:spcAft>
                <a:spcPts val="1000"/>
              </a:spcAft>
              <a:buSzPts val="1400"/>
              <a:buChar char="●"/>
            </a:pPr>
            <a:r>
              <a:rPr lang="en" sz="1400"/>
              <a:t>Each blood pack can be used to </a:t>
            </a:r>
            <a:r>
              <a:rPr b="1" lang="en" sz="1400" u="sng">
                <a:solidFill>
                  <a:schemeClr val="dk2"/>
                </a:solidFill>
              </a:rPr>
              <a:t>restore 50 red blood cell levels.</a:t>
            </a:r>
            <a:endParaRPr sz="1400"/>
          </a:p>
        </p:txBody>
      </p:sp>
      <p:sp>
        <p:nvSpPr>
          <p:cNvPr id="2121" name="Google Shape;2121;p222"/>
          <p:cNvSpPr txBox="1"/>
          <p:nvPr>
            <p:ph idx="4294967295" type="body"/>
          </p:nvPr>
        </p:nvSpPr>
        <p:spPr>
          <a:xfrm>
            <a:off x="627950" y="1134025"/>
            <a:ext cx="5604300" cy="496800"/>
          </a:xfrm>
          <a:prstGeom prst="rect">
            <a:avLst/>
          </a:prstGeom>
        </p:spPr>
        <p:txBody>
          <a:bodyPr anchorCtr="0" anchor="ctr" bIns="91425" lIns="91425" spcFirstLastPara="1" rIns="91425" wrap="square" tIns="91425">
            <a:noAutofit/>
          </a:bodyPr>
          <a:lstStyle/>
          <a:p>
            <a:pPr indent="0" lvl="0" marL="0" marR="50800" rtl="0" algn="l">
              <a:spcBef>
                <a:spcPts val="0"/>
              </a:spcBef>
              <a:spcAft>
                <a:spcPts val="1200"/>
              </a:spcAft>
              <a:buNone/>
            </a:pPr>
            <a:r>
              <a:rPr b="1" lang="en" sz="1800"/>
              <a:t>(c) Blood Packs</a:t>
            </a:r>
            <a:endParaRPr b="1" sz="1800"/>
          </a:p>
        </p:txBody>
      </p:sp>
      <p:pic>
        <p:nvPicPr>
          <p:cNvPr id="2122" name="Google Shape;2122;p222"/>
          <p:cNvPicPr preferRelativeResize="0"/>
          <p:nvPr/>
        </p:nvPicPr>
        <p:blipFill>
          <a:blip r:embed="rId3">
            <a:alphaModFix/>
          </a:blip>
          <a:stretch>
            <a:fillRect/>
          </a:stretch>
        </p:blipFill>
        <p:spPr>
          <a:xfrm>
            <a:off x="5048743" y="3261363"/>
            <a:ext cx="3777050" cy="1390375"/>
          </a:xfrm>
          <a:prstGeom prst="rect">
            <a:avLst/>
          </a:prstGeom>
          <a:noFill/>
          <a:ln>
            <a:noFill/>
          </a:ln>
        </p:spPr>
      </p:pic>
      <p:sp>
        <p:nvSpPr>
          <p:cNvPr id="2123" name="Google Shape;2123;p222"/>
          <p:cNvSpPr txBox="1"/>
          <p:nvPr/>
        </p:nvSpPr>
        <p:spPr>
          <a:xfrm>
            <a:off x="627950" y="2906875"/>
            <a:ext cx="4420800" cy="2037000"/>
          </a:xfrm>
          <a:prstGeom prst="rect">
            <a:avLst/>
          </a:prstGeom>
          <a:noFill/>
          <a:ln>
            <a:noFill/>
          </a:ln>
        </p:spPr>
        <p:txBody>
          <a:bodyPr anchorCtr="0" anchor="t" bIns="91425" lIns="91425" spcFirstLastPara="1" rIns="91425" wrap="square" tIns="91425">
            <a:spAutoFit/>
          </a:bodyPr>
          <a:lstStyle/>
          <a:p>
            <a:pPr indent="0" lvl="0" marL="0" marR="50800" rtl="0" algn="l">
              <a:spcBef>
                <a:spcPts val="0"/>
              </a:spcBef>
              <a:spcAft>
                <a:spcPts val="0"/>
              </a:spcAft>
              <a:buNone/>
            </a:pPr>
            <a:r>
              <a:rPr b="1" lang="en" u="sng">
                <a:solidFill>
                  <a:schemeClr val="dk1"/>
                </a:solidFill>
                <a:latin typeface="Karla"/>
                <a:ea typeface="Karla"/>
                <a:cs typeface="Karla"/>
                <a:sym typeface="Karla"/>
              </a:rPr>
              <a:t>Blood Pack Types</a:t>
            </a:r>
            <a:endParaRPr b="1" u="sng">
              <a:solidFill>
                <a:schemeClr val="dk1"/>
              </a:solidFill>
              <a:latin typeface="Karla"/>
              <a:ea typeface="Karla"/>
              <a:cs typeface="Karla"/>
              <a:sym typeface="Karla"/>
            </a:endParaRPr>
          </a:p>
          <a:p>
            <a:pPr indent="-317500" lvl="0" marL="457200" marR="50800" rtl="0" algn="l">
              <a:spcBef>
                <a:spcPts val="1000"/>
              </a:spcBef>
              <a:spcAft>
                <a:spcPts val="0"/>
              </a:spcAft>
              <a:buSzPts val="1400"/>
              <a:buFont typeface="Karla"/>
              <a:buChar char="●"/>
            </a:pPr>
            <a:r>
              <a:rPr lang="en">
                <a:solidFill>
                  <a:schemeClr val="dk1"/>
                </a:solidFill>
                <a:latin typeface="Karla"/>
                <a:ea typeface="Karla"/>
                <a:cs typeface="Karla"/>
                <a:sym typeface="Karla"/>
              </a:rPr>
              <a:t>To simulate the </a:t>
            </a:r>
            <a:r>
              <a:rPr b="1" lang="en">
                <a:solidFill>
                  <a:schemeClr val="dk2"/>
                </a:solidFill>
                <a:latin typeface="Karla"/>
                <a:ea typeface="Karla"/>
                <a:cs typeface="Karla"/>
                <a:sym typeface="Karla"/>
              </a:rPr>
              <a:t>perishable nature </a:t>
            </a:r>
            <a:r>
              <a:rPr lang="en">
                <a:solidFill>
                  <a:schemeClr val="dk1"/>
                </a:solidFill>
                <a:latin typeface="Karla"/>
                <a:ea typeface="Karla"/>
                <a:cs typeface="Karla"/>
                <a:sym typeface="Karla"/>
              </a:rPr>
              <a:t>of blood in blood packs, blood packs are categorized into one of </a:t>
            </a:r>
            <a:r>
              <a:rPr b="1" lang="en">
                <a:solidFill>
                  <a:schemeClr val="dk2"/>
                </a:solidFill>
                <a:latin typeface="Karla"/>
                <a:ea typeface="Karla"/>
                <a:cs typeface="Karla"/>
                <a:sym typeface="Karla"/>
              </a:rPr>
              <a:t>five different states</a:t>
            </a:r>
            <a:r>
              <a:rPr lang="en">
                <a:solidFill>
                  <a:schemeClr val="dk1"/>
                </a:solidFill>
                <a:latin typeface="Karla"/>
                <a:ea typeface="Karla"/>
                <a:cs typeface="Karla"/>
                <a:sym typeface="Karla"/>
              </a:rPr>
              <a:t> according to the time left before that blood pack becomes unusable. Spoilt blood packs cannot be used.</a:t>
            </a:r>
            <a:endParaRPr>
              <a:solidFill>
                <a:schemeClr val="dk1"/>
              </a:solidFill>
              <a:latin typeface="Karla"/>
              <a:ea typeface="Karla"/>
              <a:cs typeface="Karla"/>
              <a:sym typeface="Karla"/>
            </a:endParaRPr>
          </a:p>
          <a:p>
            <a:pPr indent="-317500" lvl="0" marL="457200" marR="50800" rtl="0" algn="l">
              <a:spcBef>
                <a:spcPts val="0"/>
              </a:spcBef>
              <a:spcAft>
                <a:spcPts val="0"/>
              </a:spcAft>
              <a:buClr>
                <a:schemeClr val="dk1"/>
              </a:buClr>
              <a:buSzPts val="1400"/>
              <a:buFont typeface="Karla"/>
              <a:buChar char="●"/>
            </a:pPr>
            <a:r>
              <a:rPr lang="en">
                <a:solidFill>
                  <a:schemeClr val="dk1"/>
                </a:solidFill>
                <a:latin typeface="Karla"/>
                <a:ea typeface="Karla"/>
                <a:cs typeface="Karla"/>
                <a:sym typeface="Karla"/>
              </a:rPr>
              <a:t>Each blood pack obtained from a Human NPC will </a:t>
            </a:r>
            <a:r>
              <a:rPr b="1" lang="en">
                <a:solidFill>
                  <a:schemeClr val="dk2"/>
                </a:solidFill>
                <a:latin typeface="Karla"/>
                <a:ea typeface="Karla"/>
                <a:cs typeface="Karla"/>
                <a:sym typeface="Karla"/>
              </a:rPr>
              <a:t>start off</a:t>
            </a:r>
            <a:r>
              <a:rPr lang="en">
                <a:solidFill>
                  <a:schemeClr val="dk1"/>
                </a:solidFill>
                <a:latin typeface="Karla"/>
                <a:ea typeface="Karla"/>
                <a:cs typeface="Karla"/>
                <a:sym typeface="Karla"/>
              </a:rPr>
              <a:t> in the </a:t>
            </a:r>
            <a:r>
              <a:rPr b="1" lang="en">
                <a:solidFill>
                  <a:schemeClr val="dk2"/>
                </a:solidFill>
                <a:latin typeface="Karla"/>
                <a:ea typeface="Karla"/>
                <a:cs typeface="Karla"/>
                <a:sym typeface="Karla"/>
              </a:rPr>
              <a:t>“Super Fresh” </a:t>
            </a:r>
            <a:r>
              <a:rPr lang="en">
                <a:solidFill>
                  <a:schemeClr val="dk1"/>
                </a:solidFill>
                <a:latin typeface="Karla"/>
                <a:ea typeface="Karla"/>
                <a:cs typeface="Karla"/>
                <a:sym typeface="Karla"/>
              </a:rPr>
              <a:t>state.</a:t>
            </a:r>
            <a:endParaRPr>
              <a:solidFill>
                <a:schemeClr val="dk1"/>
              </a:solidFill>
              <a:latin typeface="Karla"/>
              <a:ea typeface="Karla"/>
              <a:cs typeface="Karla"/>
              <a:sym typeface="Karl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223"/>
          <p:cNvSpPr txBox="1"/>
          <p:nvPr>
            <p:ph idx="4294967295" type="title"/>
          </p:nvPr>
        </p:nvSpPr>
        <p:spPr>
          <a:xfrm>
            <a:off x="526500" y="350075"/>
            <a:ext cx="74979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Activity – </a:t>
            </a:r>
            <a:r>
              <a:rPr lang="en">
                <a:solidFill>
                  <a:schemeClr val="dk2"/>
                </a:solidFill>
              </a:rPr>
              <a:t>Blood Donation</a:t>
            </a:r>
            <a:endParaRPr>
              <a:solidFill>
                <a:schemeClr val="dk2"/>
              </a:solidFill>
            </a:endParaRPr>
          </a:p>
        </p:txBody>
      </p:sp>
      <p:sp>
        <p:nvSpPr>
          <p:cNvPr id="2129" name="Google Shape;2129;p223"/>
          <p:cNvSpPr/>
          <p:nvPr/>
        </p:nvSpPr>
        <p:spPr>
          <a:xfrm>
            <a:off x="7303700" y="0"/>
            <a:ext cx="18405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Human Mode</a:t>
            </a:r>
            <a:endParaRPr b="1" sz="1200">
              <a:latin typeface="Karla"/>
              <a:ea typeface="Karla"/>
              <a:cs typeface="Karla"/>
              <a:sym typeface="Karla"/>
            </a:endParaRPr>
          </a:p>
        </p:txBody>
      </p:sp>
      <p:sp>
        <p:nvSpPr>
          <p:cNvPr id="2130" name="Google Shape;2130;p223"/>
          <p:cNvSpPr txBox="1"/>
          <p:nvPr>
            <p:ph idx="4294967295" type="body"/>
          </p:nvPr>
        </p:nvSpPr>
        <p:spPr>
          <a:xfrm>
            <a:off x="627950" y="1663775"/>
            <a:ext cx="5320500" cy="2775000"/>
          </a:xfrm>
          <a:prstGeom prst="rect">
            <a:avLst/>
          </a:prstGeom>
        </p:spPr>
        <p:txBody>
          <a:bodyPr anchorCtr="0" anchor="t" bIns="91425" lIns="91425" spcFirstLastPara="1" rIns="91425" wrap="square" tIns="91425">
            <a:noAutofit/>
          </a:bodyPr>
          <a:lstStyle/>
          <a:p>
            <a:pPr indent="-317500" lvl="0" marL="457200" marR="50800" rtl="0" algn="l">
              <a:spcBef>
                <a:spcPts val="0"/>
              </a:spcBef>
              <a:spcAft>
                <a:spcPts val="0"/>
              </a:spcAft>
              <a:buSzPts val="1400"/>
              <a:buChar char="●"/>
            </a:pPr>
            <a:r>
              <a:rPr lang="en" sz="1400"/>
              <a:t>All the blood packs obtained by the player can be </a:t>
            </a:r>
            <a:r>
              <a:rPr b="1" lang="en" sz="1400">
                <a:solidFill>
                  <a:schemeClr val="dk2"/>
                </a:solidFill>
              </a:rPr>
              <a:t>accessed in their fridge inventory.</a:t>
            </a:r>
            <a:endParaRPr b="1" sz="1400">
              <a:solidFill>
                <a:schemeClr val="dk2"/>
              </a:solidFill>
            </a:endParaRPr>
          </a:p>
          <a:p>
            <a:pPr indent="-317500" lvl="0" marL="457200" marR="50800" rtl="0" algn="l">
              <a:spcBef>
                <a:spcPts val="1000"/>
              </a:spcBef>
              <a:spcAft>
                <a:spcPts val="0"/>
              </a:spcAft>
              <a:buSzPts val="1400"/>
              <a:buChar char="●"/>
            </a:pPr>
            <a:r>
              <a:rPr lang="en" sz="1400"/>
              <a:t>Blood packs can be </a:t>
            </a:r>
            <a:r>
              <a:rPr b="1" lang="en" sz="1400">
                <a:solidFill>
                  <a:schemeClr val="dk2"/>
                </a:solidFill>
              </a:rPr>
              <a:t>used </a:t>
            </a:r>
            <a:r>
              <a:rPr lang="en" sz="1400"/>
              <a:t>by clicking on the “Cup” icon and Spoilt blood packs can be </a:t>
            </a:r>
            <a:r>
              <a:rPr b="1" lang="en" sz="1400">
                <a:solidFill>
                  <a:schemeClr val="dk2"/>
                </a:solidFill>
              </a:rPr>
              <a:t>discarded </a:t>
            </a:r>
            <a:r>
              <a:rPr lang="en" sz="1400"/>
              <a:t>by clicking on the “-” icon.</a:t>
            </a:r>
            <a:endParaRPr sz="1400"/>
          </a:p>
          <a:p>
            <a:pPr indent="-317500" lvl="0" marL="457200" marR="50800" rtl="0" algn="l">
              <a:spcBef>
                <a:spcPts val="1000"/>
              </a:spcBef>
              <a:spcAft>
                <a:spcPts val="0"/>
              </a:spcAft>
              <a:buSzPts val="1400"/>
              <a:buChar char="●"/>
            </a:pPr>
            <a:r>
              <a:rPr b="1" lang="en" sz="1400">
                <a:solidFill>
                  <a:schemeClr val="dk2"/>
                </a:solidFill>
              </a:rPr>
              <a:t>Consuming </a:t>
            </a:r>
            <a:r>
              <a:rPr lang="en" sz="1400"/>
              <a:t>a blood pack will </a:t>
            </a:r>
            <a:r>
              <a:rPr b="1" lang="en" sz="1400">
                <a:solidFill>
                  <a:schemeClr val="dk2"/>
                </a:solidFill>
              </a:rPr>
              <a:t>notify </a:t>
            </a:r>
            <a:r>
              <a:rPr lang="en" sz="1400"/>
              <a:t>the player that the blood pack has been consumed and 50 red blood cells levels have been restored.</a:t>
            </a:r>
            <a:endParaRPr sz="1400"/>
          </a:p>
          <a:p>
            <a:pPr indent="-317500" lvl="0" marL="457200" marR="50800" rtl="0" algn="l">
              <a:spcBef>
                <a:spcPts val="1000"/>
              </a:spcBef>
              <a:spcAft>
                <a:spcPts val="1000"/>
              </a:spcAft>
              <a:buSzPts val="1400"/>
              <a:buChar char="●"/>
            </a:pPr>
            <a:r>
              <a:rPr lang="en" sz="1400"/>
              <a:t>The player will </a:t>
            </a:r>
            <a:r>
              <a:rPr b="1" lang="en" sz="1400">
                <a:solidFill>
                  <a:schemeClr val="dk2"/>
                </a:solidFill>
              </a:rPr>
              <a:t>start the game with 2 SuperFresh Blood Packs in their fridge.</a:t>
            </a:r>
            <a:endParaRPr b="1" sz="1400">
              <a:solidFill>
                <a:schemeClr val="dk2"/>
              </a:solidFill>
            </a:endParaRPr>
          </a:p>
        </p:txBody>
      </p:sp>
      <p:sp>
        <p:nvSpPr>
          <p:cNvPr id="2131" name="Google Shape;2131;p223"/>
          <p:cNvSpPr txBox="1"/>
          <p:nvPr>
            <p:ph idx="4294967295" type="body"/>
          </p:nvPr>
        </p:nvSpPr>
        <p:spPr>
          <a:xfrm>
            <a:off x="627950" y="1134025"/>
            <a:ext cx="5604300" cy="496800"/>
          </a:xfrm>
          <a:prstGeom prst="rect">
            <a:avLst/>
          </a:prstGeom>
        </p:spPr>
        <p:txBody>
          <a:bodyPr anchorCtr="0" anchor="ctr" bIns="91425" lIns="91425" spcFirstLastPara="1" rIns="91425" wrap="square" tIns="91425">
            <a:noAutofit/>
          </a:bodyPr>
          <a:lstStyle/>
          <a:p>
            <a:pPr indent="0" lvl="0" marL="0" marR="50800" rtl="0" algn="l">
              <a:spcBef>
                <a:spcPts val="0"/>
              </a:spcBef>
              <a:spcAft>
                <a:spcPts val="1200"/>
              </a:spcAft>
              <a:buNone/>
            </a:pPr>
            <a:r>
              <a:rPr b="1" lang="en" sz="1800"/>
              <a:t>(d) Fridge Inventory</a:t>
            </a:r>
            <a:endParaRPr b="1" sz="1800"/>
          </a:p>
        </p:txBody>
      </p:sp>
      <p:pic>
        <p:nvPicPr>
          <p:cNvPr id="2132" name="Google Shape;2132;p223"/>
          <p:cNvPicPr preferRelativeResize="0"/>
          <p:nvPr/>
        </p:nvPicPr>
        <p:blipFill>
          <a:blip r:embed="rId3">
            <a:alphaModFix/>
          </a:blip>
          <a:stretch>
            <a:fillRect/>
          </a:stretch>
        </p:blipFill>
        <p:spPr>
          <a:xfrm>
            <a:off x="6943700" y="504975"/>
            <a:ext cx="2097625" cy="1551675"/>
          </a:xfrm>
          <a:prstGeom prst="rect">
            <a:avLst/>
          </a:prstGeom>
          <a:noFill/>
          <a:ln cap="flat" cmpd="sng" w="12700">
            <a:solidFill>
              <a:srgbClr val="000000"/>
            </a:solidFill>
            <a:prstDash val="solid"/>
            <a:miter lim="8000"/>
            <a:headEnd len="sm" w="sm" type="none"/>
            <a:tailEnd len="sm" w="sm" type="none"/>
          </a:ln>
        </p:spPr>
      </p:pic>
      <p:pic>
        <p:nvPicPr>
          <p:cNvPr id="2133" name="Google Shape;2133;p223"/>
          <p:cNvPicPr preferRelativeResize="0"/>
          <p:nvPr/>
        </p:nvPicPr>
        <p:blipFill>
          <a:blip r:embed="rId4">
            <a:alphaModFix/>
          </a:blip>
          <a:stretch>
            <a:fillRect/>
          </a:stretch>
        </p:blipFill>
        <p:spPr>
          <a:xfrm>
            <a:off x="6442675" y="2143117"/>
            <a:ext cx="2425950" cy="251985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p224"/>
          <p:cNvSpPr txBox="1"/>
          <p:nvPr>
            <p:ph type="title"/>
          </p:nvPr>
        </p:nvSpPr>
        <p:spPr>
          <a:xfrm>
            <a:off x="2031750" y="2116506"/>
            <a:ext cx="5080500" cy="91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Red Blood Cell </a:t>
            </a:r>
            <a:r>
              <a:rPr lang="en" sz="4800"/>
              <a:t>Mode</a:t>
            </a:r>
            <a:endParaRPr sz="4800"/>
          </a:p>
        </p:txBody>
      </p:sp>
      <p:sp>
        <p:nvSpPr>
          <p:cNvPr id="2139" name="Google Shape;2139;p224"/>
          <p:cNvSpPr/>
          <p:nvPr/>
        </p:nvSpPr>
        <p:spPr>
          <a:xfrm>
            <a:off x="3178650" y="1298400"/>
            <a:ext cx="27867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Game Features &amp; Implementation</a:t>
            </a:r>
            <a:endParaRPr b="1" sz="1200">
              <a:latin typeface="Karla"/>
              <a:ea typeface="Karla"/>
              <a:cs typeface="Karla"/>
              <a:sym typeface="Karl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sp>
        <p:nvSpPr>
          <p:cNvPr id="2144" name="Google Shape;2144;p225"/>
          <p:cNvSpPr txBox="1"/>
          <p:nvPr>
            <p:ph idx="4294967295" type="title"/>
          </p:nvPr>
        </p:nvSpPr>
        <p:spPr>
          <a:xfrm>
            <a:off x="526500" y="350075"/>
            <a:ext cx="74979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Bloodstream Environment</a:t>
            </a:r>
            <a:endParaRPr>
              <a:solidFill>
                <a:schemeClr val="dk2"/>
              </a:solidFill>
            </a:endParaRPr>
          </a:p>
        </p:txBody>
      </p:sp>
      <p:sp>
        <p:nvSpPr>
          <p:cNvPr id="2145" name="Google Shape;2145;p225"/>
          <p:cNvSpPr/>
          <p:nvPr/>
        </p:nvSpPr>
        <p:spPr>
          <a:xfrm>
            <a:off x="7303700" y="0"/>
            <a:ext cx="18405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Red Blood Cell Mode</a:t>
            </a:r>
            <a:endParaRPr b="1" sz="1200">
              <a:latin typeface="Karla"/>
              <a:ea typeface="Karla"/>
              <a:cs typeface="Karla"/>
              <a:sym typeface="Karla"/>
            </a:endParaRPr>
          </a:p>
        </p:txBody>
      </p:sp>
      <p:sp>
        <p:nvSpPr>
          <p:cNvPr id="2146" name="Google Shape;2146;p225"/>
          <p:cNvSpPr txBox="1"/>
          <p:nvPr>
            <p:ph idx="4294967295" type="body"/>
          </p:nvPr>
        </p:nvSpPr>
        <p:spPr>
          <a:xfrm>
            <a:off x="627950" y="1663775"/>
            <a:ext cx="6271200" cy="2128200"/>
          </a:xfrm>
          <a:prstGeom prst="rect">
            <a:avLst/>
          </a:prstGeom>
        </p:spPr>
        <p:txBody>
          <a:bodyPr anchorCtr="0" anchor="t" bIns="91425" lIns="91425" spcFirstLastPara="1" rIns="91425" wrap="square" tIns="91425">
            <a:noAutofit/>
          </a:bodyPr>
          <a:lstStyle/>
          <a:p>
            <a:pPr indent="-317500" lvl="0" marL="457200" marR="50800" rtl="0" algn="l">
              <a:spcBef>
                <a:spcPts val="0"/>
              </a:spcBef>
              <a:spcAft>
                <a:spcPts val="0"/>
              </a:spcAft>
              <a:buSzPts val="1400"/>
              <a:buChar char="●"/>
            </a:pPr>
            <a:r>
              <a:rPr lang="en" sz="1400"/>
              <a:t>The scene is set in the bloodstream environment, with 4 major body tissues – </a:t>
            </a:r>
            <a:r>
              <a:rPr b="1" lang="en" sz="1400">
                <a:solidFill>
                  <a:schemeClr val="dk2"/>
                </a:solidFill>
              </a:rPr>
              <a:t>Arms, Legs, Brain, and Lungs</a:t>
            </a:r>
            <a:r>
              <a:rPr lang="en" sz="1400"/>
              <a:t>. Each body tissue is </a:t>
            </a:r>
            <a:r>
              <a:rPr b="1" lang="en" sz="1400">
                <a:solidFill>
                  <a:schemeClr val="dk2"/>
                </a:solidFill>
              </a:rPr>
              <a:t>linked together via a set of blood vessels</a:t>
            </a:r>
            <a:r>
              <a:rPr lang="en" sz="1400"/>
              <a:t> that forms the environment.</a:t>
            </a:r>
            <a:endParaRPr sz="1400"/>
          </a:p>
          <a:p>
            <a:pPr indent="-317500" lvl="0" marL="457200" marR="50800" rtl="0" algn="l">
              <a:spcBef>
                <a:spcPts val="1000"/>
              </a:spcBef>
              <a:spcAft>
                <a:spcPts val="1000"/>
              </a:spcAft>
              <a:buSzPts val="1400"/>
              <a:buChar char="●"/>
            </a:pPr>
            <a:r>
              <a:rPr lang="en" sz="1400"/>
              <a:t>To enhance gameplay interaction and immersiveness through movement potential, we made the bloodstream layout such that there are </a:t>
            </a:r>
            <a:r>
              <a:rPr b="1" lang="en" sz="1400">
                <a:solidFill>
                  <a:schemeClr val="dk2"/>
                </a:solidFill>
              </a:rPr>
              <a:t>different paths</a:t>
            </a:r>
            <a:r>
              <a:rPr lang="en" sz="1400"/>
              <a:t> that the </a:t>
            </a:r>
            <a:r>
              <a:rPr b="1" lang="en" sz="1400">
                <a:solidFill>
                  <a:schemeClr val="dk2"/>
                </a:solidFill>
              </a:rPr>
              <a:t>player can take</a:t>
            </a:r>
            <a:r>
              <a:rPr lang="en" sz="1400"/>
              <a:t> to move from one point to another, and that the </a:t>
            </a:r>
            <a:r>
              <a:rPr b="1" lang="en" sz="1400">
                <a:solidFill>
                  <a:schemeClr val="dk2"/>
                </a:solidFill>
              </a:rPr>
              <a:t>paths can go in any direction</a:t>
            </a:r>
            <a:r>
              <a:rPr lang="en" sz="1400"/>
              <a:t> in </a:t>
            </a:r>
            <a:r>
              <a:rPr b="1" lang="en" sz="1400">
                <a:solidFill>
                  <a:schemeClr val="dk2"/>
                </a:solidFill>
              </a:rPr>
              <a:t>three-dimensional space</a:t>
            </a:r>
            <a:r>
              <a:rPr lang="en" sz="1400"/>
              <a:t>.</a:t>
            </a:r>
            <a:endParaRPr sz="1400"/>
          </a:p>
        </p:txBody>
      </p:sp>
      <p:sp>
        <p:nvSpPr>
          <p:cNvPr id="2147" name="Google Shape;2147;p225"/>
          <p:cNvSpPr txBox="1"/>
          <p:nvPr>
            <p:ph idx="4294967295" type="body"/>
          </p:nvPr>
        </p:nvSpPr>
        <p:spPr>
          <a:xfrm>
            <a:off x="627950" y="1134025"/>
            <a:ext cx="5604300" cy="496800"/>
          </a:xfrm>
          <a:prstGeom prst="rect">
            <a:avLst/>
          </a:prstGeom>
        </p:spPr>
        <p:txBody>
          <a:bodyPr anchorCtr="0" anchor="ctr" bIns="91425" lIns="91425" spcFirstLastPara="1" rIns="91425" wrap="square" tIns="91425">
            <a:noAutofit/>
          </a:bodyPr>
          <a:lstStyle/>
          <a:p>
            <a:pPr indent="0" lvl="0" marL="0" marR="50800" rtl="0" algn="l">
              <a:spcBef>
                <a:spcPts val="0"/>
              </a:spcBef>
              <a:spcAft>
                <a:spcPts val="1200"/>
              </a:spcAft>
              <a:buNone/>
            </a:pPr>
            <a:r>
              <a:rPr b="1" lang="en" sz="1800"/>
              <a:t>(a) The Environment Map – Bloodstream</a:t>
            </a:r>
            <a:endParaRPr b="1" sz="1800"/>
          </a:p>
        </p:txBody>
      </p:sp>
      <p:pic>
        <p:nvPicPr>
          <p:cNvPr id="2148" name="Google Shape;2148;p225"/>
          <p:cNvPicPr preferRelativeResize="0"/>
          <p:nvPr/>
        </p:nvPicPr>
        <p:blipFill>
          <a:blip r:embed="rId3">
            <a:alphaModFix/>
          </a:blip>
          <a:stretch>
            <a:fillRect/>
          </a:stretch>
        </p:blipFill>
        <p:spPr>
          <a:xfrm>
            <a:off x="6761250" y="581125"/>
            <a:ext cx="2281425" cy="1487550"/>
          </a:xfrm>
          <a:prstGeom prst="rect">
            <a:avLst/>
          </a:prstGeom>
          <a:noFill/>
          <a:ln cap="flat" cmpd="sng" w="12700">
            <a:solidFill>
              <a:srgbClr val="000000"/>
            </a:solidFill>
            <a:prstDash val="solid"/>
            <a:miter lim="8000"/>
            <a:headEnd len="sm" w="sm" type="none"/>
            <a:tailEnd len="sm" w="sm" type="none"/>
          </a:ln>
        </p:spPr>
      </p:pic>
      <p:pic>
        <p:nvPicPr>
          <p:cNvPr id="2149" name="Google Shape;2149;p225"/>
          <p:cNvPicPr preferRelativeResize="0"/>
          <p:nvPr/>
        </p:nvPicPr>
        <p:blipFill>
          <a:blip r:embed="rId4">
            <a:alphaModFix/>
          </a:blip>
          <a:stretch>
            <a:fillRect/>
          </a:stretch>
        </p:blipFill>
        <p:spPr>
          <a:xfrm>
            <a:off x="6761250" y="2489833"/>
            <a:ext cx="2281425" cy="1724542"/>
          </a:xfrm>
          <a:prstGeom prst="rect">
            <a:avLst/>
          </a:prstGeom>
          <a:noFill/>
          <a:ln cap="flat" cmpd="sng" w="12700">
            <a:solidFill>
              <a:srgbClr val="000000"/>
            </a:solidFill>
            <a:prstDash val="solid"/>
            <a:miter lim="8000"/>
            <a:headEnd len="sm" w="sm" type="none"/>
            <a:tailEnd len="sm" w="sm" type="none"/>
          </a:ln>
        </p:spPr>
      </p:pic>
      <p:pic>
        <p:nvPicPr>
          <p:cNvPr id="2150" name="Google Shape;2150;p225"/>
          <p:cNvPicPr preferRelativeResize="0"/>
          <p:nvPr/>
        </p:nvPicPr>
        <p:blipFill>
          <a:blip r:embed="rId5">
            <a:alphaModFix/>
          </a:blip>
          <a:stretch>
            <a:fillRect/>
          </a:stretch>
        </p:blipFill>
        <p:spPr>
          <a:xfrm>
            <a:off x="3466175" y="3448975"/>
            <a:ext cx="2611600" cy="1581075"/>
          </a:xfrm>
          <a:prstGeom prst="rect">
            <a:avLst/>
          </a:prstGeom>
          <a:noFill/>
          <a:ln cap="flat" cmpd="sng" w="12700">
            <a:solidFill>
              <a:srgbClr val="000000"/>
            </a:solidFill>
            <a:prstDash val="solid"/>
            <a:miter lim="8000"/>
            <a:headEnd len="sm" w="sm" type="none"/>
            <a:tailEnd len="sm" w="sm" type="none"/>
          </a:ln>
        </p:spPr>
      </p:pic>
      <p:sp>
        <p:nvSpPr>
          <p:cNvPr id="2151" name="Google Shape;2151;p225"/>
          <p:cNvSpPr txBox="1"/>
          <p:nvPr/>
        </p:nvSpPr>
        <p:spPr>
          <a:xfrm>
            <a:off x="1481075" y="4651450"/>
            <a:ext cx="1634400" cy="369300"/>
          </a:xfrm>
          <a:prstGeom prst="rect">
            <a:avLst/>
          </a:prstGeom>
          <a:noFill/>
          <a:ln>
            <a:noFill/>
          </a:ln>
        </p:spPr>
        <p:txBody>
          <a:bodyPr anchorCtr="0" anchor="t" bIns="91425" lIns="91425" spcFirstLastPara="1" rIns="91425" wrap="square" tIns="91425">
            <a:spAutoFit/>
          </a:bodyPr>
          <a:lstStyle/>
          <a:p>
            <a:pPr indent="0" lvl="0" marL="0" marR="50800" rtl="0" algn="l">
              <a:spcBef>
                <a:spcPts val="0"/>
              </a:spcBef>
              <a:spcAft>
                <a:spcPts val="1000"/>
              </a:spcAft>
              <a:buNone/>
            </a:pPr>
            <a:r>
              <a:rPr i="1" lang="en" sz="1200">
                <a:solidFill>
                  <a:schemeClr val="dk1"/>
                </a:solidFill>
                <a:latin typeface="Karla"/>
                <a:ea typeface="Karla"/>
                <a:cs typeface="Karla"/>
                <a:sym typeface="Karla"/>
              </a:rPr>
              <a:t>Player’s Perspective</a:t>
            </a:r>
            <a:endParaRPr i="1" sz="1200"/>
          </a:p>
        </p:txBody>
      </p:sp>
      <p:sp>
        <p:nvSpPr>
          <p:cNvPr id="2152" name="Google Shape;2152;p225"/>
          <p:cNvSpPr txBox="1"/>
          <p:nvPr/>
        </p:nvSpPr>
        <p:spPr>
          <a:xfrm>
            <a:off x="7084763" y="4214375"/>
            <a:ext cx="1634400" cy="554100"/>
          </a:xfrm>
          <a:prstGeom prst="rect">
            <a:avLst/>
          </a:prstGeom>
          <a:noFill/>
          <a:ln>
            <a:noFill/>
          </a:ln>
        </p:spPr>
        <p:txBody>
          <a:bodyPr anchorCtr="0" anchor="t" bIns="91425" lIns="91425" spcFirstLastPara="1" rIns="91425" wrap="square" tIns="91425">
            <a:spAutoFit/>
          </a:bodyPr>
          <a:lstStyle/>
          <a:p>
            <a:pPr indent="0" lvl="0" marL="0" marR="50800" rtl="0" algn="ctr">
              <a:spcBef>
                <a:spcPts val="0"/>
              </a:spcBef>
              <a:spcAft>
                <a:spcPts val="1000"/>
              </a:spcAft>
              <a:buNone/>
            </a:pPr>
            <a:r>
              <a:rPr i="1" lang="en" sz="1200">
                <a:solidFill>
                  <a:schemeClr val="dk1"/>
                </a:solidFill>
                <a:latin typeface="Karla"/>
                <a:ea typeface="Karla"/>
                <a:cs typeface="Karla"/>
                <a:sym typeface="Karla"/>
              </a:rPr>
              <a:t>Unity Implementation of map</a:t>
            </a:r>
            <a:endParaRPr i="1" sz="1200"/>
          </a:p>
        </p:txBody>
      </p:sp>
      <p:sp>
        <p:nvSpPr>
          <p:cNvPr id="2153" name="Google Shape;2153;p225"/>
          <p:cNvSpPr txBox="1"/>
          <p:nvPr/>
        </p:nvSpPr>
        <p:spPr>
          <a:xfrm>
            <a:off x="7153075" y="2018500"/>
            <a:ext cx="1634400" cy="369300"/>
          </a:xfrm>
          <a:prstGeom prst="rect">
            <a:avLst/>
          </a:prstGeom>
          <a:noFill/>
          <a:ln>
            <a:noFill/>
          </a:ln>
        </p:spPr>
        <p:txBody>
          <a:bodyPr anchorCtr="0" anchor="t" bIns="91425" lIns="91425" spcFirstLastPara="1" rIns="91425" wrap="square" tIns="91425">
            <a:spAutoFit/>
          </a:bodyPr>
          <a:lstStyle/>
          <a:p>
            <a:pPr indent="0" lvl="0" marL="0" marR="50800" rtl="0" algn="ctr">
              <a:spcBef>
                <a:spcPts val="0"/>
              </a:spcBef>
              <a:spcAft>
                <a:spcPts val="1000"/>
              </a:spcAft>
              <a:buNone/>
            </a:pPr>
            <a:r>
              <a:rPr i="1" lang="en" sz="1200">
                <a:solidFill>
                  <a:schemeClr val="dk1"/>
                </a:solidFill>
                <a:latin typeface="Karla"/>
                <a:ea typeface="Karla"/>
                <a:cs typeface="Karla"/>
                <a:sym typeface="Karla"/>
              </a:rPr>
              <a:t>Sketch of map</a:t>
            </a:r>
            <a:endParaRPr i="1" sz="1200"/>
          </a:p>
        </p:txBody>
      </p:sp>
      <p:cxnSp>
        <p:nvCxnSpPr>
          <p:cNvPr id="2154" name="Google Shape;2154;p225"/>
          <p:cNvCxnSpPr/>
          <p:nvPr/>
        </p:nvCxnSpPr>
        <p:spPr>
          <a:xfrm flipH="1" rot="10800000">
            <a:off x="2901275" y="4826900"/>
            <a:ext cx="545400" cy="9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226"/>
          <p:cNvSpPr txBox="1"/>
          <p:nvPr>
            <p:ph idx="4294967295" type="title"/>
          </p:nvPr>
        </p:nvSpPr>
        <p:spPr>
          <a:xfrm>
            <a:off x="526500" y="350075"/>
            <a:ext cx="74979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Bloodstream Environment</a:t>
            </a:r>
            <a:endParaRPr>
              <a:solidFill>
                <a:schemeClr val="dk2"/>
              </a:solidFill>
            </a:endParaRPr>
          </a:p>
        </p:txBody>
      </p:sp>
      <p:sp>
        <p:nvSpPr>
          <p:cNvPr id="2160" name="Google Shape;2160;p226"/>
          <p:cNvSpPr/>
          <p:nvPr/>
        </p:nvSpPr>
        <p:spPr>
          <a:xfrm>
            <a:off x="7303700" y="0"/>
            <a:ext cx="18405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Red Blood Cell Mode</a:t>
            </a:r>
            <a:endParaRPr b="1" sz="1200">
              <a:latin typeface="Karla"/>
              <a:ea typeface="Karla"/>
              <a:cs typeface="Karla"/>
              <a:sym typeface="Karla"/>
            </a:endParaRPr>
          </a:p>
        </p:txBody>
      </p:sp>
      <p:sp>
        <p:nvSpPr>
          <p:cNvPr id="2161" name="Google Shape;2161;p226"/>
          <p:cNvSpPr txBox="1"/>
          <p:nvPr>
            <p:ph idx="4294967295" type="body"/>
          </p:nvPr>
        </p:nvSpPr>
        <p:spPr>
          <a:xfrm>
            <a:off x="627950" y="1663775"/>
            <a:ext cx="7752000" cy="1665600"/>
          </a:xfrm>
          <a:prstGeom prst="rect">
            <a:avLst/>
          </a:prstGeom>
        </p:spPr>
        <p:txBody>
          <a:bodyPr anchorCtr="0" anchor="t" bIns="91425" lIns="91425" spcFirstLastPara="1" rIns="91425" wrap="square" tIns="91425">
            <a:noAutofit/>
          </a:bodyPr>
          <a:lstStyle/>
          <a:p>
            <a:pPr indent="-317500" lvl="0" marL="457200" marR="50800" rtl="0" algn="l">
              <a:spcBef>
                <a:spcPts val="0"/>
              </a:spcBef>
              <a:spcAft>
                <a:spcPts val="0"/>
              </a:spcAft>
              <a:buSzPts val="1400"/>
              <a:buChar char="●"/>
            </a:pPr>
            <a:r>
              <a:rPr lang="en" sz="1400"/>
              <a:t>The 4 major body tissue zones are </a:t>
            </a:r>
            <a:r>
              <a:rPr b="1" lang="en" sz="1400">
                <a:solidFill>
                  <a:schemeClr val="dk2"/>
                </a:solidFill>
              </a:rPr>
              <a:t>marked in the environment</a:t>
            </a:r>
            <a:r>
              <a:rPr lang="en" sz="1400"/>
              <a:t>.</a:t>
            </a:r>
            <a:endParaRPr sz="1400"/>
          </a:p>
          <a:p>
            <a:pPr indent="-317500" lvl="0" marL="457200" marR="50800" rtl="0" algn="l">
              <a:spcBef>
                <a:spcPts val="1000"/>
              </a:spcBef>
              <a:spcAft>
                <a:spcPts val="0"/>
              </a:spcAft>
              <a:buSzPts val="1400"/>
              <a:buChar char="●"/>
            </a:pPr>
            <a:r>
              <a:rPr lang="en" sz="1400"/>
              <a:t>Rules</a:t>
            </a:r>
            <a:endParaRPr sz="1400"/>
          </a:p>
          <a:p>
            <a:pPr indent="-317500" lvl="1" marL="914400" marR="50800" rtl="0" algn="l">
              <a:spcBef>
                <a:spcPts val="1000"/>
              </a:spcBef>
              <a:spcAft>
                <a:spcPts val="0"/>
              </a:spcAft>
              <a:buSzPts val="1400"/>
              <a:buChar char="○"/>
            </a:pPr>
            <a:r>
              <a:rPr b="1" lang="en" sz="1400">
                <a:solidFill>
                  <a:schemeClr val="dk2"/>
                </a:solidFill>
              </a:rPr>
              <a:t>Oxygen </a:t>
            </a:r>
            <a:r>
              <a:rPr lang="en" sz="1400"/>
              <a:t>can only be </a:t>
            </a:r>
            <a:r>
              <a:rPr b="1" lang="en" sz="1400">
                <a:solidFill>
                  <a:schemeClr val="dk2"/>
                </a:solidFill>
              </a:rPr>
              <a:t>collected </a:t>
            </a:r>
            <a:r>
              <a:rPr lang="en" sz="1400"/>
              <a:t>in the </a:t>
            </a:r>
            <a:r>
              <a:rPr b="1" lang="en" sz="1400">
                <a:solidFill>
                  <a:schemeClr val="dk2"/>
                </a:solidFill>
              </a:rPr>
              <a:t>Lungs</a:t>
            </a:r>
            <a:r>
              <a:rPr lang="en" sz="1400"/>
              <a:t>, </a:t>
            </a:r>
            <a:endParaRPr sz="1400"/>
          </a:p>
          <a:p>
            <a:pPr indent="-317500" lvl="1" marL="914400" marR="50800" rtl="0" algn="l">
              <a:spcBef>
                <a:spcPts val="1000"/>
              </a:spcBef>
              <a:spcAft>
                <a:spcPts val="0"/>
              </a:spcAft>
              <a:buSzPts val="1400"/>
              <a:buChar char="○"/>
            </a:pPr>
            <a:r>
              <a:rPr lang="en" sz="1400"/>
              <a:t>and can only be </a:t>
            </a:r>
            <a:r>
              <a:rPr b="1" lang="en" sz="1400">
                <a:solidFill>
                  <a:schemeClr val="dk2"/>
                </a:solidFill>
              </a:rPr>
              <a:t>deposited </a:t>
            </a:r>
            <a:r>
              <a:rPr lang="en" sz="1400"/>
              <a:t>in the </a:t>
            </a:r>
            <a:r>
              <a:rPr b="1" lang="en" sz="1400">
                <a:solidFill>
                  <a:schemeClr val="dk2"/>
                </a:solidFill>
              </a:rPr>
              <a:t>Arms</a:t>
            </a:r>
            <a:r>
              <a:rPr lang="en" sz="1400"/>
              <a:t>, </a:t>
            </a:r>
            <a:r>
              <a:rPr b="1" lang="en" sz="1400">
                <a:solidFill>
                  <a:schemeClr val="dk2"/>
                </a:solidFill>
              </a:rPr>
              <a:t>Legs</a:t>
            </a:r>
            <a:r>
              <a:rPr lang="en" sz="1400"/>
              <a:t>, and </a:t>
            </a:r>
            <a:r>
              <a:rPr b="1" lang="en" sz="1400">
                <a:solidFill>
                  <a:schemeClr val="dk2"/>
                </a:solidFill>
              </a:rPr>
              <a:t>Brain</a:t>
            </a:r>
            <a:r>
              <a:rPr lang="en" sz="1400"/>
              <a:t>.</a:t>
            </a:r>
            <a:endParaRPr sz="1400"/>
          </a:p>
          <a:p>
            <a:pPr indent="-317500" lvl="0" marL="457200" marR="50800" rtl="0" algn="l">
              <a:spcBef>
                <a:spcPts val="1000"/>
              </a:spcBef>
              <a:spcAft>
                <a:spcPts val="1000"/>
              </a:spcAft>
              <a:buSzPts val="1400"/>
              <a:buChar char="●"/>
            </a:pPr>
            <a:r>
              <a:rPr lang="en" sz="1400"/>
              <a:t>The </a:t>
            </a:r>
            <a:r>
              <a:rPr b="1" lang="en" sz="1400">
                <a:solidFill>
                  <a:schemeClr val="dk2"/>
                </a:solidFill>
              </a:rPr>
              <a:t>player’s current zone is tracked</a:t>
            </a:r>
            <a:r>
              <a:rPr lang="en" sz="1400"/>
              <a:t>.</a:t>
            </a:r>
            <a:endParaRPr sz="1400"/>
          </a:p>
        </p:txBody>
      </p:sp>
      <p:sp>
        <p:nvSpPr>
          <p:cNvPr id="2162" name="Google Shape;2162;p226"/>
          <p:cNvSpPr txBox="1"/>
          <p:nvPr>
            <p:ph idx="4294967295" type="body"/>
          </p:nvPr>
        </p:nvSpPr>
        <p:spPr>
          <a:xfrm>
            <a:off x="627950" y="1134025"/>
            <a:ext cx="5604300" cy="496800"/>
          </a:xfrm>
          <a:prstGeom prst="rect">
            <a:avLst/>
          </a:prstGeom>
        </p:spPr>
        <p:txBody>
          <a:bodyPr anchorCtr="0" anchor="ctr" bIns="91425" lIns="91425" spcFirstLastPara="1" rIns="91425" wrap="square" tIns="91425">
            <a:noAutofit/>
          </a:bodyPr>
          <a:lstStyle/>
          <a:p>
            <a:pPr indent="0" lvl="0" marL="0" marR="50800" rtl="0" algn="l">
              <a:spcBef>
                <a:spcPts val="0"/>
              </a:spcBef>
              <a:spcAft>
                <a:spcPts val="1200"/>
              </a:spcAft>
              <a:buNone/>
            </a:pPr>
            <a:r>
              <a:rPr b="1" lang="en" sz="1800"/>
              <a:t>(b) </a:t>
            </a:r>
            <a:r>
              <a:rPr b="1" lang="en" sz="1800"/>
              <a:t>Major Body Tissue Zones</a:t>
            </a:r>
            <a:endParaRPr b="1" sz="1800"/>
          </a:p>
        </p:txBody>
      </p:sp>
      <p:pic>
        <p:nvPicPr>
          <p:cNvPr id="2163" name="Google Shape;2163;p226"/>
          <p:cNvPicPr preferRelativeResize="0"/>
          <p:nvPr/>
        </p:nvPicPr>
        <p:blipFill>
          <a:blip r:embed="rId3">
            <a:alphaModFix/>
          </a:blip>
          <a:stretch>
            <a:fillRect/>
          </a:stretch>
        </p:blipFill>
        <p:spPr>
          <a:xfrm rot="10800000">
            <a:off x="1016625" y="3552250"/>
            <a:ext cx="1333500" cy="1171575"/>
          </a:xfrm>
          <a:prstGeom prst="rect">
            <a:avLst/>
          </a:prstGeom>
          <a:noFill/>
          <a:ln>
            <a:noFill/>
          </a:ln>
        </p:spPr>
      </p:pic>
      <p:pic>
        <p:nvPicPr>
          <p:cNvPr id="2164" name="Google Shape;2164;p226"/>
          <p:cNvPicPr preferRelativeResize="0"/>
          <p:nvPr/>
        </p:nvPicPr>
        <p:blipFill>
          <a:blip r:embed="rId4">
            <a:alphaModFix/>
          </a:blip>
          <a:stretch>
            <a:fillRect/>
          </a:stretch>
        </p:blipFill>
        <p:spPr>
          <a:xfrm rot="10800000">
            <a:off x="2628950" y="3557000"/>
            <a:ext cx="1362075" cy="1162050"/>
          </a:xfrm>
          <a:prstGeom prst="rect">
            <a:avLst/>
          </a:prstGeom>
          <a:noFill/>
          <a:ln>
            <a:noFill/>
          </a:ln>
        </p:spPr>
      </p:pic>
      <p:pic>
        <p:nvPicPr>
          <p:cNvPr id="2165" name="Google Shape;2165;p226"/>
          <p:cNvPicPr preferRelativeResize="0"/>
          <p:nvPr/>
        </p:nvPicPr>
        <p:blipFill>
          <a:blip r:embed="rId5">
            <a:alphaModFix/>
          </a:blip>
          <a:stretch>
            <a:fillRect/>
          </a:stretch>
        </p:blipFill>
        <p:spPr>
          <a:xfrm rot="10800000">
            <a:off x="4269850" y="3566525"/>
            <a:ext cx="1276350" cy="1143000"/>
          </a:xfrm>
          <a:prstGeom prst="rect">
            <a:avLst/>
          </a:prstGeom>
          <a:noFill/>
          <a:ln>
            <a:noFill/>
          </a:ln>
        </p:spPr>
      </p:pic>
      <p:pic>
        <p:nvPicPr>
          <p:cNvPr id="2166" name="Google Shape;2166;p226"/>
          <p:cNvPicPr preferRelativeResize="0"/>
          <p:nvPr/>
        </p:nvPicPr>
        <p:blipFill>
          <a:blip r:embed="rId6">
            <a:alphaModFix/>
          </a:blip>
          <a:stretch>
            <a:fillRect/>
          </a:stretch>
        </p:blipFill>
        <p:spPr>
          <a:xfrm rot="10800000">
            <a:off x="5825025" y="3566525"/>
            <a:ext cx="1343025" cy="1143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227"/>
          <p:cNvSpPr txBox="1"/>
          <p:nvPr>
            <p:ph idx="4294967295" type="title"/>
          </p:nvPr>
        </p:nvSpPr>
        <p:spPr>
          <a:xfrm>
            <a:off x="526500" y="350075"/>
            <a:ext cx="74979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Bloodstream Environment</a:t>
            </a:r>
            <a:endParaRPr>
              <a:solidFill>
                <a:schemeClr val="dk2"/>
              </a:solidFill>
            </a:endParaRPr>
          </a:p>
        </p:txBody>
      </p:sp>
      <p:sp>
        <p:nvSpPr>
          <p:cNvPr id="2172" name="Google Shape;2172;p227"/>
          <p:cNvSpPr/>
          <p:nvPr/>
        </p:nvSpPr>
        <p:spPr>
          <a:xfrm>
            <a:off x="7303700" y="0"/>
            <a:ext cx="18405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Red Blood Cell Mode</a:t>
            </a:r>
            <a:endParaRPr b="1" sz="1200">
              <a:latin typeface="Karla"/>
              <a:ea typeface="Karla"/>
              <a:cs typeface="Karla"/>
              <a:sym typeface="Karla"/>
            </a:endParaRPr>
          </a:p>
        </p:txBody>
      </p:sp>
      <p:sp>
        <p:nvSpPr>
          <p:cNvPr id="2173" name="Google Shape;2173;p227"/>
          <p:cNvSpPr txBox="1"/>
          <p:nvPr>
            <p:ph idx="4294967295" type="body"/>
          </p:nvPr>
        </p:nvSpPr>
        <p:spPr>
          <a:xfrm>
            <a:off x="627950" y="1663775"/>
            <a:ext cx="7752000" cy="1665600"/>
          </a:xfrm>
          <a:prstGeom prst="rect">
            <a:avLst/>
          </a:prstGeom>
        </p:spPr>
        <p:txBody>
          <a:bodyPr anchorCtr="0" anchor="t" bIns="91425" lIns="91425" spcFirstLastPara="1" rIns="91425" wrap="square" tIns="91425">
            <a:noAutofit/>
          </a:bodyPr>
          <a:lstStyle/>
          <a:p>
            <a:pPr indent="-317500" lvl="0" marL="457200" marR="50800" rtl="0" algn="l">
              <a:spcBef>
                <a:spcPts val="0"/>
              </a:spcBef>
              <a:spcAft>
                <a:spcPts val="1000"/>
              </a:spcAft>
              <a:buSzPts val="1400"/>
              <a:buChar char="●"/>
            </a:pPr>
            <a:r>
              <a:rPr lang="en" sz="1400"/>
              <a:t>To let the player know where they are going, direction signs are added to the bloodstream.</a:t>
            </a:r>
            <a:endParaRPr sz="1400"/>
          </a:p>
        </p:txBody>
      </p:sp>
      <p:sp>
        <p:nvSpPr>
          <p:cNvPr id="2174" name="Google Shape;2174;p227"/>
          <p:cNvSpPr txBox="1"/>
          <p:nvPr>
            <p:ph idx="4294967295" type="body"/>
          </p:nvPr>
        </p:nvSpPr>
        <p:spPr>
          <a:xfrm>
            <a:off x="627950" y="1134025"/>
            <a:ext cx="5604300" cy="496800"/>
          </a:xfrm>
          <a:prstGeom prst="rect">
            <a:avLst/>
          </a:prstGeom>
        </p:spPr>
        <p:txBody>
          <a:bodyPr anchorCtr="0" anchor="ctr" bIns="91425" lIns="91425" spcFirstLastPara="1" rIns="91425" wrap="square" tIns="91425">
            <a:noAutofit/>
          </a:bodyPr>
          <a:lstStyle/>
          <a:p>
            <a:pPr indent="0" lvl="0" marL="0" marR="50800" rtl="0" algn="l">
              <a:spcBef>
                <a:spcPts val="0"/>
              </a:spcBef>
              <a:spcAft>
                <a:spcPts val="1200"/>
              </a:spcAft>
              <a:buNone/>
            </a:pPr>
            <a:r>
              <a:rPr b="1" lang="en" sz="1800"/>
              <a:t>(c) Direction Signs</a:t>
            </a:r>
            <a:endParaRPr b="1" sz="1800"/>
          </a:p>
        </p:txBody>
      </p:sp>
      <p:pic>
        <p:nvPicPr>
          <p:cNvPr id="2175" name="Google Shape;2175;p227"/>
          <p:cNvPicPr preferRelativeResize="0"/>
          <p:nvPr/>
        </p:nvPicPr>
        <p:blipFill>
          <a:blip r:embed="rId3">
            <a:alphaModFix/>
          </a:blip>
          <a:stretch>
            <a:fillRect/>
          </a:stretch>
        </p:blipFill>
        <p:spPr>
          <a:xfrm rot="5400000">
            <a:off x="2221063" y="2490788"/>
            <a:ext cx="2047875" cy="1952625"/>
          </a:xfrm>
          <a:prstGeom prst="rect">
            <a:avLst/>
          </a:prstGeom>
          <a:noFill/>
          <a:ln cap="flat" cmpd="sng" w="12700">
            <a:solidFill>
              <a:srgbClr val="000000"/>
            </a:solidFill>
            <a:prstDash val="solid"/>
            <a:miter lim="8000"/>
            <a:headEnd len="sm" w="sm" type="none"/>
            <a:tailEnd len="sm" w="sm" type="none"/>
          </a:ln>
        </p:spPr>
      </p:pic>
      <p:pic>
        <p:nvPicPr>
          <p:cNvPr id="2176" name="Google Shape;2176;p227"/>
          <p:cNvPicPr preferRelativeResize="0"/>
          <p:nvPr/>
        </p:nvPicPr>
        <p:blipFill>
          <a:blip r:embed="rId4">
            <a:alphaModFix/>
          </a:blip>
          <a:stretch>
            <a:fillRect/>
          </a:stretch>
        </p:blipFill>
        <p:spPr>
          <a:xfrm>
            <a:off x="4475013" y="2447925"/>
            <a:ext cx="2400300" cy="2038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sp>
        <p:nvSpPr>
          <p:cNvPr id="2181" name="Google Shape;2181;p228"/>
          <p:cNvSpPr txBox="1"/>
          <p:nvPr>
            <p:ph idx="4294967295" type="title"/>
          </p:nvPr>
        </p:nvSpPr>
        <p:spPr>
          <a:xfrm>
            <a:off x="526500" y="350075"/>
            <a:ext cx="74979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Bloodstream Environment</a:t>
            </a:r>
            <a:endParaRPr>
              <a:solidFill>
                <a:schemeClr val="dk2"/>
              </a:solidFill>
            </a:endParaRPr>
          </a:p>
        </p:txBody>
      </p:sp>
      <p:sp>
        <p:nvSpPr>
          <p:cNvPr id="2182" name="Google Shape;2182;p228"/>
          <p:cNvSpPr/>
          <p:nvPr/>
        </p:nvSpPr>
        <p:spPr>
          <a:xfrm>
            <a:off x="7303700" y="0"/>
            <a:ext cx="18405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Red Blood Cell Mode</a:t>
            </a:r>
            <a:endParaRPr b="1" sz="1200">
              <a:latin typeface="Karla"/>
              <a:ea typeface="Karla"/>
              <a:cs typeface="Karla"/>
              <a:sym typeface="Karla"/>
            </a:endParaRPr>
          </a:p>
        </p:txBody>
      </p:sp>
      <p:sp>
        <p:nvSpPr>
          <p:cNvPr id="2183" name="Google Shape;2183;p228"/>
          <p:cNvSpPr txBox="1"/>
          <p:nvPr>
            <p:ph idx="4294967295" type="body"/>
          </p:nvPr>
        </p:nvSpPr>
        <p:spPr>
          <a:xfrm>
            <a:off x="627950" y="1663775"/>
            <a:ext cx="7752000" cy="1665600"/>
          </a:xfrm>
          <a:prstGeom prst="rect">
            <a:avLst/>
          </a:prstGeom>
        </p:spPr>
        <p:txBody>
          <a:bodyPr anchorCtr="0" anchor="t" bIns="91425" lIns="91425" spcFirstLastPara="1" rIns="91425" wrap="square" tIns="91425">
            <a:noAutofit/>
          </a:bodyPr>
          <a:lstStyle/>
          <a:p>
            <a:pPr indent="-317500" lvl="0" marL="457200" marR="50800" rtl="0" algn="l">
              <a:spcBef>
                <a:spcPts val="0"/>
              </a:spcBef>
              <a:spcAft>
                <a:spcPts val="0"/>
              </a:spcAft>
              <a:buSzPts val="1400"/>
              <a:buChar char="●"/>
            </a:pPr>
            <a:r>
              <a:rPr lang="en" sz="1400"/>
              <a:t>NPC Entities, including </a:t>
            </a:r>
            <a:r>
              <a:rPr b="1" lang="en" sz="1400">
                <a:solidFill>
                  <a:schemeClr val="dk2"/>
                </a:solidFill>
              </a:rPr>
              <a:t>Red Blood Cells</a:t>
            </a:r>
            <a:r>
              <a:rPr lang="en" sz="1400"/>
              <a:t>, </a:t>
            </a:r>
            <a:r>
              <a:rPr b="1" lang="en" sz="1400">
                <a:solidFill>
                  <a:schemeClr val="dk2"/>
                </a:solidFill>
              </a:rPr>
              <a:t>White Blood Cells</a:t>
            </a:r>
            <a:r>
              <a:rPr lang="en" sz="1400"/>
              <a:t>, </a:t>
            </a:r>
            <a:r>
              <a:rPr b="1" lang="en" sz="1400">
                <a:solidFill>
                  <a:schemeClr val="dk2"/>
                </a:solidFill>
              </a:rPr>
              <a:t>Virus Cells</a:t>
            </a:r>
            <a:r>
              <a:rPr lang="en" sz="1400"/>
              <a:t>, and </a:t>
            </a:r>
            <a:r>
              <a:rPr b="1" lang="en" sz="1400">
                <a:solidFill>
                  <a:schemeClr val="dk2"/>
                </a:solidFill>
              </a:rPr>
              <a:t>Oxygen</a:t>
            </a:r>
            <a:r>
              <a:rPr lang="en" sz="1400"/>
              <a:t>, are </a:t>
            </a:r>
            <a:r>
              <a:rPr b="1" lang="en" sz="1400">
                <a:solidFill>
                  <a:schemeClr val="dk2"/>
                </a:solidFill>
              </a:rPr>
              <a:t>automatically generated</a:t>
            </a:r>
            <a:r>
              <a:rPr lang="en" sz="1400"/>
              <a:t> and </a:t>
            </a:r>
            <a:r>
              <a:rPr b="1" lang="en" sz="1400">
                <a:solidFill>
                  <a:schemeClr val="dk2"/>
                </a:solidFill>
              </a:rPr>
              <a:t>populated </a:t>
            </a:r>
            <a:r>
              <a:rPr lang="en" sz="1400"/>
              <a:t>into the scene via our custom NPC Spawner script.</a:t>
            </a:r>
            <a:endParaRPr sz="1400"/>
          </a:p>
          <a:p>
            <a:pPr indent="-317500" lvl="0" marL="457200" marR="50800" rtl="0" algn="l">
              <a:spcBef>
                <a:spcPts val="1000"/>
              </a:spcBef>
              <a:spcAft>
                <a:spcPts val="0"/>
              </a:spcAft>
              <a:buSzPts val="1400"/>
              <a:buChar char="●"/>
            </a:pPr>
            <a:r>
              <a:rPr lang="en" sz="1400"/>
              <a:t>Spawned NPCs will </a:t>
            </a:r>
            <a:r>
              <a:rPr b="1" lang="en" sz="1400">
                <a:solidFill>
                  <a:schemeClr val="dk2"/>
                </a:solidFill>
              </a:rPr>
              <a:t>flow in the bloodstream</a:t>
            </a:r>
            <a:r>
              <a:rPr lang="en" sz="1400"/>
              <a:t> in a </a:t>
            </a:r>
            <a:r>
              <a:rPr b="1" lang="en" sz="1400">
                <a:solidFill>
                  <a:schemeClr val="dk2"/>
                </a:solidFill>
              </a:rPr>
              <a:t>forward direction</a:t>
            </a:r>
            <a:r>
              <a:rPr lang="en" sz="1400"/>
              <a:t>, following a </a:t>
            </a:r>
            <a:r>
              <a:rPr b="1" lang="en" sz="1400" u="sng">
                <a:solidFill>
                  <a:schemeClr val="dk2"/>
                </a:solidFill>
              </a:rPr>
              <a:t>Brownian motion</a:t>
            </a:r>
            <a:r>
              <a:rPr lang="en" sz="1400"/>
              <a:t> to make it more realistic.</a:t>
            </a:r>
            <a:endParaRPr sz="1400"/>
          </a:p>
          <a:p>
            <a:pPr indent="-317500" lvl="0" marL="457200" marR="50800" rtl="0" algn="l">
              <a:spcBef>
                <a:spcPts val="1000"/>
              </a:spcBef>
              <a:spcAft>
                <a:spcPts val="1000"/>
              </a:spcAft>
              <a:buSzPts val="1400"/>
              <a:buChar char="●"/>
            </a:pPr>
            <a:r>
              <a:rPr b="1" lang="en" sz="1400">
                <a:solidFill>
                  <a:schemeClr val="dk2"/>
                </a:solidFill>
              </a:rPr>
              <a:t>Oxygen NPC</a:t>
            </a:r>
            <a:r>
              <a:rPr lang="en" sz="1400"/>
              <a:t>s will only be </a:t>
            </a:r>
            <a:r>
              <a:rPr b="1" lang="en" sz="1400">
                <a:solidFill>
                  <a:schemeClr val="dk2"/>
                </a:solidFill>
              </a:rPr>
              <a:t>spawned </a:t>
            </a:r>
            <a:r>
              <a:rPr lang="en" sz="1400"/>
              <a:t>in the </a:t>
            </a:r>
            <a:r>
              <a:rPr b="1" lang="en" sz="1400">
                <a:solidFill>
                  <a:schemeClr val="dk2"/>
                </a:solidFill>
              </a:rPr>
              <a:t>Lungs zone</a:t>
            </a:r>
            <a:r>
              <a:rPr lang="en" sz="1400"/>
              <a:t> and they will </a:t>
            </a:r>
            <a:r>
              <a:rPr b="1" lang="en" sz="1400">
                <a:solidFill>
                  <a:schemeClr val="dk2"/>
                </a:solidFill>
              </a:rPr>
              <a:t>stay in that zone</a:t>
            </a:r>
            <a:r>
              <a:rPr lang="en" sz="1400"/>
              <a:t>, ignoring forward motion.</a:t>
            </a:r>
            <a:endParaRPr sz="1400"/>
          </a:p>
        </p:txBody>
      </p:sp>
      <p:sp>
        <p:nvSpPr>
          <p:cNvPr id="2184" name="Google Shape;2184;p228"/>
          <p:cNvSpPr txBox="1"/>
          <p:nvPr>
            <p:ph idx="4294967295" type="body"/>
          </p:nvPr>
        </p:nvSpPr>
        <p:spPr>
          <a:xfrm>
            <a:off x="627950" y="1134025"/>
            <a:ext cx="5604300" cy="496800"/>
          </a:xfrm>
          <a:prstGeom prst="rect">
            <a:avLst/>
          </a:prstGeom>
        </p:spPr>
        <p:txBody>
          <a:bodyPr anchorCtr="0" anchor="ctr" bIns="91425" lIns="91425" spcFirstLastPara="1" rIns="91425" wrap="square" tIns="91425">
            <a:noAutofit/>
          </a:bodyPr>
          <a:lstStyle/>
          <a:p>
            <a:pPr indent="0" lvl="0" marL="0" marR="50800" rtl="0" algn="l">
              <a:spcBef>
                <a:spcPts val="0"/>
              </a:spcBef>
              <a:spcAft>
                <a:spcPts val="1200"/>
              </a:spcAft>
              <a:buNone/>
            </a:pPr>
            <a:r>
              <a:rPr b="1" lang="en" sz="1800"/>
              <a:t>(d) NPC Generation</a:t>
            </a:r>
            <a:endParaRPr b="1" sz="1800"/>
          </a:p>
        </p:txBody>
      </p:sp>
      <p:pic>
        <p:nvPicPr>
          <p:cNvPr id="2185" name="Google Shape;2185;p228"/>
          <p:cNvPicPr preferRelativeResize="0"/>
          <p:nvPr/>
        </p:nvPicPr>
        <p:blipFill>
          <a:blip r:embed="rId3">
            <a:alphaModFix/>
          </a:blip>
          <a:stretch>
            <a:fillRect/>
          </a:stretch>
        </p:blipFill>
        <p:spPr>
          <a:xfrm>
            <a:off x="1604751" y="3675025"/>
            <a:ext cx="3304909" cy="1274975"/>
          </a:xfrm>
          <a:prstGeom prst="rect">
            <a:avLst/>
          </a:prstGeom>
          <a:noFill/>
          <a:ln>
            <a:noFill/>
          </a:ln>
        </p:spPr>
      </p:pic>
      <p:pic>
        <p:nvPicPr>
          <p:cNvPr id="2186" name="Google Shape;2186;p228"/>
          <p:cNvPicPr preferRelativeResize="0"/>
          <p:nvPr/>
        </p:nvPicPr>
        <p:blipFill>
          <a:blip r:embed="rId4">
            <a:alphaModFix/>
          </a:blip>
          <a:stretch>
            <a:fillRect/>
          </a:stretch>
        </p:blipFill>
        <p:spPr>
          <a:xfrm>
            <a:off x="5150436" y="3675025"/>
            <a:ext cx="2388815" cy="1274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229"/>
          <p:cNvSpPr txBox="1"/>
          <p:nvPr>
            <p:ph idx="4294967295" type="title"/>
          </p:nvPr>
        </p:nvSpPr>
        <p:spPr>
          <a:xfrm>
            <a:off x="526500" y="350075"/>
            <a:ext cx="74979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Blood Cell Ship – Player</a:t>
            </a:r>
            <a:endParaRPr/>
          </a:p>
        </p:txBody>
      </p:sp>
      <p:sp>
        <p:nvSpPr>
          <p:cNvPr id="2192" name="Google Shape;2192;p229"/>
          <p:cNvSpPr/>
          <p:nvPr/>
        </p:nvSpPr>
        <p:spPr>
          <a:xfrm>
            <a:off x="7303700" y="0"/>
            <a:ext cx="18405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Red Blood Cell Mode</a:t>
            </a:r>
            <a:endParaRPr b="1" sz="1200">
              <a:latin typeface="Karla"/>
              <a:ea typeface="Karla"/>
              <a:cs typeface="Karla"/>
              <a:sym typeface="Karla"/>
            </a:endParaRPr>
          </a:p>
        </p:txBody>
      </p:sp>
      <p:sp>
        <p:nvSpPr>
          <p:cNvPr id="2193" name="Google Shape;2193;p229"/>
          <p:cNvSpPr txBox="1"/>
          <p:nvPr>
            <p:ph idx="4294967295" type="body"/>
          </p:nvPr>
        </p:nvSpPr>
        <p:spPr>
          <a:xfrm>
            <a:off x="627950" y="1663775"/>
            <a:ext cx="8196300" cy="641700"/>
          </a:xfrm>
          <a:prstGeom prst="rect">
            <a:avLst/>
          </a:prstGeom>
        </p:spPr>
        <p:txBody>
          <a:bodyPr anchorCtr="0" anchor="t" bIns="91425" lIns="91425" spcFirstLastPara="1" rIns="91425" wrap="square" tIns="91425">
            <a:noAutofit/>
          </a:bodyPr>
          <a:lstStyle/>
          <a:p>
            <a:pPr indent="-317500" lvl="0" marL="457200" marR="50800" rtl="0" algn="l">
              <a:spcBef>
                <a:spcPts val="0"/>
              </a:spcBef>
              <a:spcAft>
                <a:spcPts val="1000"/>
              </a:spcAft>
              <a:buSzPts val="1400"/>
              <a:buChar char="●"/>
            </a:pPr>
            <a:r>
              <a:rPr lang="en" sz="1400"/>
              <a:t>In the red blood cell mode, t</a:t>
            </a:r>
            <a:r>
              <a:rPr lang="en" sz="1400"/>
              <a:t>he player will be in </a:t>
            </a:r>
            <a:r>
              <a:rPr b="1" lang="en" sz="1400">
                <a:solidFill>
                  <a:schemeClr val="dk2"/>
                </a:solidFill>
              </a:rPr>
              <a:t>first-person perspective</a:t>
            </a:r>
            <a:r>
              <a:rPr lang="en" sz="1400"/>
              <a:t> in a </a:t>
            </a:r>
            <a:r>
              <a:rPr b="1" lang="en" sz="1400">
                <a:solidFill>
                  <a:schemeClr val="dk2"/>
                </a:solidFill>
              </a:rPr>
              <a:t>red-blood-cell-like ship</a:t>
            </a:r>
            <a:r>
              <a:rPr lang="en" sz="1400"/>
              <a:t> inside the bloodstream to make the experience more immersive.</a:t>
            </a:r>
            <a:endParaRPr sz="1400"/>
          </a:p>
        </p:txBody>
      </p:sp>
      <p:sp>
        <p:nvSpPr>
          <p:cNvPr id="2194" name="Google Shape;2194;p229"/>
          <p:cNvSpPr txBox="1"/>
          <p:nvPr>
            <p:ph idx="4294967295" type="body"/>
          </p:nvPr>
        </p:nvSpPr>
        <p:spPr>
          <a:xfrm>
            <a:off x="627950" y="1134025"/>
            <a:ext cx="5604300" cy="496800"/>
          </a:xfrm>
          <a:prstGeom prst="rect">
            <a:avLst/>
          </a:prstGeom>
        </p:spPr>
        <p:txBody>
          <a:bodyPr anchorCtr="0" anchor="ctr" bIns="91425" lIns="91425" spcFirstLastPara="1" rIns="91425" wrap="square" tIns="91425">
            <a:noAutofit/>
          </a:bodyPr>
          <a:lstStyle/>
          <a:p>
            <a:pPr indent="0" lvl="0" marL="0" marR="50800" rtl="0" algn="l">
              <a:spcBef>
                <a:spcPts val="0"/>
              </a:spcBef>
              <a:spcAft>
                <a:spcPts val="1200"/>
              </a:spcAft>
              <a:buNone/>
            </a:pPr>
            <a:r>
              <a:rPr b="1" lang="en" sz="1800"/>
              <a:t>(a) Player Perspective</a:t>
            </a:r>
            <a:endParaRPr b="1" sz="1800"/>
          </a:p>
        </p:txBody>
      </p:sp>
      <p:pic>
        <p:nvPicPr>
          <p:cNvPr id="2195" name="Google Shape;2195;p229"/>
          <p:cNvPicPr preferRelativeResize="0"/>
          <p:nvPr/>
        </p:nvPicPr>
        <p:blipFill>
          <a:blip r:embed="rId3">
            <a:alphaModFix/>
          </a:blip>
          <a:stretch>
            <a:fillRect/>
          </a:stretch>
        </p:blipFill>
        <p:spPr>
          <a:xfrm>
            <a:off x="1367550" y="2363344"/>
            <a:ext cx="2624685" cy="2201051"/>
          </a:xfrm>
          <a:prstGeom prst="rect">
            <a:avLst/>
          </a:prstGeom>
          <a:noFill/>
          <a:ln>
            <a:noFill/>
          </a:ln>
        </p:spPr>
      </p:pic>
      <p:pic>
        <p:nvPicPr>
          <p:cNvPr id="2196" name="Google Shape;2196;p229"/>
          <p:cNvPicPr preferRelativeResize="0"/>
          <p:nvPr/>
        </p:nvPicPr>
        <p:blipFill>
          <a:blip r:embed="rId4">
            <a:alphaModFix/>
          </a:blip>
          <a:stretch>
            <a:fillRect/>
          </a:stretch>
        </p:blipFill>
        <p:spPr>
          <a:xfrm>
            <a:off x="4506270" y="2358739"/>
            <a:ext cx="2302355" cy="2210261"/>
          </a:xfrm>
          <a:prstGeom prst="rect">
            <a:avLst/>
          </a:prstGeom>
          <a:noFill/>
          <a:ln>
            <a:noFill/>
          </a:ln>
        </p:spPr>
      </p:pic>
      <p:sp>
        <p:nvSpPr>
          <p:cNvPr id="2197" name="Google Shape;2197;p229"/>
          <p:cNvSpPr txBox="1"/>
          <p:nvPr/>
        </p:nvSpPr>
        <p:spPr>
          <a:xfrm>
            <a:off x="1367550" y="4629150"/>
            <a:ext cx="58158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Karla"/>
                <a:ea typeface="Karla"/>
                <a:cs typeface="Karla"/>
                <a:sym typeface="Karla"/>
              </a:rPr>
              <a:t>Left: Red Blood Cell Ship; Right: Player’s perspective inside the ship</a:t>
            </a:r>
            <a:endParaRPr i="1" sz="1200">
              <a:latin typeface="Karla"/>
              <a:ea typeface="Karla"/>
              <a:cs typeface="Karla"/>
              <a:sym typeface="Karl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203"/>
          <p:cNvSpPr txBox="1"/>
          <p:nvPr>
            <p:ph idx="4294967295" type="title"/>
          </p:nvPr>
        </p:nvSpPr>
        <p:spPr>
          <a:xfrm>
            <a:off x="452275" y="310900"/>
            <a:ext cx="79698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Motivation (Recap) - Educational Challenges</a:t>
            </a:r>
            <a:endParaRPr sz="2300"/>
          </a:p>
        </p:txBody>
      </p:sp>
      <p:sp>
        <p:nvSpPr>
          <p:cNvPr id="1935" name="Google Shape;1935;p203"/>
          <p:cNvSpPr txBox="1"/>
          <p:nvPr>
            <p:ph idx="4294967295" type="title"/>
          </p:nvPr>
        </p:nvSpPr>
        <p:spPr>
          <a:xfrm>
            <a:off x="543475" y="1007275"/>
            <a:ext cx="71049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 Importance of </a:t>
            </a:r>
            <a:r>
              <a:rPr lang="en" sz="2400">
                <a:solidFill>
                  <a:schemeClr val="dk2"/>
                </a:solidFill>
              </a:rPr>
              <a:t>red</a:t>
            </a:r>
            <a:r>
              <a:rPr lang="en" sz="2400"/>
              <a:t> </a:t>
            </a:r>
            <a:r>
              <a:rPr lang="en" sz="2400">
                <a:solidFill>
                  <a:schemeClr val="dk2"/>
                </a:solidFill>
              </a:rPr>
              <a:t>blood cells</a:t>
            </a:r>
            <a:r>
              <a:rPr lang="en" sz="2400"/>
              <a:t> in the body</a:t>
            </a:r>
            <a:endParaRPr sz="2400"/>
          </a:p>
        </p:txBody>
      </p:sp>
      <p:sp>
        <p:nvSpPr>
          <p:cNvPr id="1936" name="Google Shape;1936;p203"/>
          <p:cNvSpPr txBox="1"/>
          <p:nvPr>
            <p:ph idx="4294967295" type="title"/>
          </p:nvPr>
        </p:nvSpPr>
        <p:spPr>
          <a:xfrm>
            <a:off x="543475" y="312067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B. Importance of </a:t>
            </a:r>
            <a:r>
              <a:rPr lang="en" sz="2400" u="sng">
                <a:solidFill>
                  <a:schemeClr val="dk2"/>
                </a:solidFill>
              </a:rPr>
              <a:t>Constant</a:t>
            </a:r>
            <a:r>
              <a:rPr lang="en" sz="2400">
                <a:solidFill>
                  <a:schemeClr val="dk2"/>
                </a:solidFill>
              </a:rPr>
              <a:t> Blood Donation</a:t>
            </a:r>
            <a:endParaRPr sz="2400">
              <a:solidFill>
                <a:schemeClr val="dk2"/>
              </a:solidFill>
            </a:endParaRPr>
          </a:p>
        </p:txBody>
      </p:sp>
      <p:sp>
        <p:nvSpPr>
          <p:cNvPr id="1937" name="Google Shape;1937;p203"/>
          <p:cNvSpPr txBox="1"/>
          <p:nvPr>
            <p:ph idx="4294967295" type="body"/>
          </p:nvPr>
        </p:nvSpPr>
        <p:spPr>
          <a:xfrm>
            <a:off x="743875" y="1596175"/>
            <a:ext cx="7316700" cy="1524600"/>
          </a:xfrm>
          <a:prstGeom prst="rect">
            <a:avLst/>
          </a:prstGeom>
        </p:spPr>
        <p:txBody>
          <a:bodyPr anchorCtr="0" anchor="t" bIns="91425" lIns="91425" spcFirstLastPara="1" rIns="91425" wrap="square" tIns="91425">
            <a:noAutofit/>
          </a:bodyPr>
          <a:lstStyle/>
          <a:p>
            <a:pPr indent="-317500" lvl="0" marL="457200" marR="50800" rtl="0" algn="just">
              <a:spcBef>
                <a:spcPts val="0"/>
              </a:spcBef>
              <a:spcAft>
                <a:spcPts val="0"/>
              </a:spcAft>
              <a:buSzPts val="1400"/>
              <a:buChar char="●"/>
            </a:pPr>
            <a:r>
              <a:rPr b="1" lang="en" sz="1400">
                <a:solidFill>
                  <a:schemeClr val="dk2"/>
                </a:solidFill>
              </a:rPr>
              <a:t>Red Blood cells</a:t>
            </a:r>
            <a:r>
              <a:rPr lang="en" sz="1400"/>
              <a:t> transport oxygen from our lungs to our body’s tissues where they are used to produce energy needed to sustain the bodily functions (Cleveland Clinic Medical, 2025)</a:t>
            </a:r>
            <a:endParaRPr sz="1400"/>
          </a:p>
          <a:p>
            <a:pPr indent="-317500" lvl="0" marL="457200" marR="50800" rtl="0" algn="just">
              <a:spcBef>
                <a:spcPts val="1000"/>
              </a:spcBef>
              <a:spcAft>
                <a:spcPts val="0"/>
              </a:spcAft>
              <a:buSzPts val="1400"/>
              <a:buChar char="●"/>
            </a:pPr>
            <a:r>
              <a:rPr lang="en" sz="1400"/>
              <a:t>While this may be taught, it is </a:t>
            </a:r>
            <a:r>
              <a:rPr lang="en" sz="1400" u="sng"/>
              <a:t>difficult to visualise</a:t>
            </a:r>
            <a:r>
              <a:rPr lang="en" sz="1400"/>
              <a:t> the processes and thus, </a:t>
            </a:r>
            <a:r>
              <a:rPr lang="en" sz="1400" u="sng"/>
              <a:t>understand</a:t>
            </a:r>
            <a:r>
              <a:rPr lang="en" sz="1400"/>
              <a:t> their crucialness without aid.</a:t>
            </a:r>
            <a:endParaRPr sz="1400"/>
          </a:p>
        </p:txBody>
      </p:sp>
      <p:sp>
        <p:nvSpPr>
          <p:cNvPr id="1938" name="Google Shape;1938;p203"/>
          <p:cNvSpPr txBox="1"/>
          <p:nvPr>
            <p:ph idx="4294967295" type="body"/>
          </p:nvPr>
        </p:nvSpPr>
        <p:spPr>
          <a:xfrm>
            <a:off x="713225" y="3658300"/>
            <a:ext cx="7316700" cy="1311900"/>
          </a:xfrm>
          <a:prstGeom prst="rect">
            <a:avLst/>
          </a:prstGeom>
        </p:spPr>
        <p:txBody>
          <a:bodyPr anchorCtr="0" anchor="t" bIns="91425" lIns="91425" spcFirstLastPara="1" rIns="91425" wrap="square" tIns="91425">
            <a:noAutofit/>
          </a:bodyPr>
          <a:lstStyle/>
          <a:p>
            <a:pPr indent="-317500" lvl="0" marL="457200" marR="50800" rtl="0" algn="just">
              <a:spcBef>
                <a:spcPts val="0"/>
              </a:spcBef>
              <a:spcAft>
                <a:spcPts val="0"/>
              </a:spcAft>
              <a:buSzPts val="1400"/>
              <a:buChar char="●"/>
            </a:pPr>
            <a:r>
              <a:rPr lang="en" sz="1400"/>
              <a:t>While most people are aware of the importance of blood donation to save peoples’ lives in a medical emergency, they often </a:t>
            </a:r>
            <a:r>
              <a:rPr b="1" lang="en" sz="1400">
                <a:solidFill>
                  <a:schemeClr val="dk2"/>
                </a:solidFill>
              </a:rPr>
              <a:t>overlook the </a:t>
            </a:r>
            <a:r>
              <a:rPr b="1" lang="en" sz="1400" u="sng">
                <a:solidFill>
                  <a:schemeClr val="dk2"/>
                </a:solidFill>
              </a:rPr>
              <a:t>constant need</a:t>
            </a:r>
            <a:r>
              <a:rPr b="1" lang="en" sz="1400">
                <a:solidFill>
                  <a:schemeClr val="dk2"/>
                </a:solidFill>
              </a:rPr>
              <a:t> for blood donation</a:t>
            </a:r>
            <a:r>
              <a:rPr b="1" lang="en" sz="1400"/>
              <a:t> </a:t>
            </a:r>
            <a:r>
              <a:rPr lang="en" sz="1400"/>
              <a:t>due to shortages and limited storage period.</a:t>
            </a:r>
            <a:endParaRPr sz="1400"/>
          </a:p>
          <a:p>
            <a:pPr indent="-317500" lvl="0" marL="457200" marR="50800" rtl="0" algn="just">
              <a:spcBef>
                <a:spcPts val="1000"/>
              </a:spcBef>
              <a:spcAft>
                <a:spcPts val="0"/>
              </a:spcAft>
              <a:buSzPts val="1400"/>
              <a:buChar char="●"/>
            </a:pPr>
            <a:r>
              <a:rPr lang="en" sz="1400"/>
              <a:t>Red blood cells last about </a:t>
            </a:r>
            <a:r>
              <a:rPr b="1" lang="en" sz="1400" u="sng">
                <a:solidFill>
                  <a:schemeClr val="dk2"/>
                </a:solidFill>
              </a:rPr>
              <a:t>42 days</a:t>
            </a:r>
            <a:r>
              <a:rPr lang="en" sz="1400"/>
              <a:t> in storage (American Red Cross, n.d.).</a:t>
            </a:r>
            <a:endParaRPr b="1" sz="14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230"/>
          <p:cNvSpPr txBox="1"/>
          <p:nvPr>
            <p:ph idx="4294967295" type="title"/>
          </p:nvPr>
        </p:nvSpPr>
        <p:spPr>
          <a:xfrm>
            <a:off x="526500" y="197675"/>
            <a:ext cx="74979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Blood Cell Ship – Player</a:t>
            </a:r>
            <a:endParaRPr/>
          </a:p>
        </p:txBody>
      </p:sp>
      <p:sp>
        <p:nvSpPr>
          <p:cNvPr id="2203" name="Google Shape;2203;p230"/>
          <p:cNvSpPr/>
          <p:nvPr/>
        </p:nvSpPr>
        <p:spPr>
          <a:xfrm>
            <a:off x="7303700" y="0"/>
            <a:ext cx="18405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Red Blood Cell Mode</a:t>
            </a:r>
            <a:endParaRPr b="1" sz="1200">
              <a:latin typeface="Karla"/>
              <a:ea typeface="Karla"/>
              <a:cs typeface="Karla"/>
              <a:sym typeface="Karla"/>
            </a:endParaRPr>
          </a:p>
        </p:txBody>
      </p:sp>
      <p:sp>
        <p:nvSpPr>
          <p:cNvPr id="2204" name="Google Shape;2204;p230"/>
          <p:cNvSpPr txBox="1"/>
          <p:nvPr>
            <p:ph idx="4294967295" type="body"/>
          </p:nvPr>
        </p:nvSpPr>
        <p:spPr>
          <a:xfrm>
            <a:off x="666900" y="1435175"/>
            <a:ext cx="6388200" cy="3585600"/>
          </a:xfrm>
          <a:prstGeom prst="rect">
            <a:avLst/>
          </a:prstGeom>
        </p:spPr>
        <p:txBody>
          <a:bodyPr anchorCtr="0" anchor="t" bIns="91425" lIns="91425" spcFirstLastPara="1" rIns="91425" wrap="square" tIns="91425">
            <a:noAutofit/>
          </a:bodyPr>
          <a:lstStyle/>
          <a:p>
            <a:pPr indent="0" lvl="0" marL="0" marR="50800" rtl="0" algn="l">
              <a:spcBef>
                <a:spcPts val="0"/>
              </a:spcBef>
              <a:spcAft>
                <a:spcPts val="0"/>
              </a:spcAft>
              <a:buNone/>
            </a:pPr>
            <a:r>
              <a:rPr b="1" lang="en" sz="1400"/>
              <a:t>&gt; Forward Movement</a:t>
            </a:r>
            <a:endParaRPr b="1" sz="1400"/>
          </a:p>
          <a:p>
            <a:pPr indent="-317500" lvl="0" marL="457200" marR="50800" rtl="0" algn="l">
              <a:spcBef>
                <a:spcPts val="1000"/>
              </a:spcBef>
              <a:spcAft>
                <a:spcPts val="0"/>
              </a:spcAft>
              <a:buSzPts val="1400"/>
              <a:buChar char="●"/>
            </a:pPr>
            <a:r>
              <a:rPr lang="en" sz="1400"/>
              <a:t>The ship can </a:t>
            </a:r>
            <a:r>
              <a:rPr b="1" lang="en" sz="1400">
                <a:solidFill>
                  <a:schemeClr val="dk2"/>
                </a:solidFill>
              </a:rPr>
              <a:t>only move forward</a:t>
            </a:r>
            <a:r>
              <a:rPr lang="en" sz="1400"/>
              <a:t>, just like how blood flows in one way.</a:t>
            </a:r>
            <a:endParaRPr sz="1400"/>
          </a:p>
          <a:p>
            <a:pPr indent="-317500" lvl="0" marL="457200" marR="50800" rtl="0" algn="l">
              <a:spcBef>
                <a:spcPts val="1000"/>
              </a:spcBef>
              <a:spcAft>
                <a:spcPts val="0"/>
              </a:spcAft>
              <a:buSzPts val="1400"/>
              <a:buChar char="●"/>
            </a:pPr>
            <a:r>
              <a:rPr lang="en" sz="1400"/>
              <a:t>The player can control the speed of the ship’s forward movement via the Speed Controls Panel. There are </a:t>
            </a:r>
            <a:r>
              <a:rPr b="1" lang="en" sz="1400">
                <a:solidFill>
                  <a:schemeClr val="dk2"/>
                </a:solidFill>
              </a:rPr>
              <a:t>4 speed options</a:t>
            </a:r>
            <a:r>
              <a:rPr lang="en" sz="1400"/>
              <a:t> – Stop, Slow, Medium, and Fast.</a:t>
            </a:r>
            <a:endParaRPr sz="1400"/>
          </a:p>
          <a:p>
            <a:pPr indent="0" lvl="0" marL="0" marR="50800" rtl="0" algn="l">
              <a:spcBef>
                <a:spcPts val="1000"/>
              </a:spcBef>
              <a:spcAft>
                <a:spcPts val="0"/>
              </a:spcAft>
              <a:buNone/>
            </a:pPr>
            <a:r>
              <a:rPr b="1" lang="en" sz="1400"/>
              <a:t>&gt; Yaw and Pitch Controls</a:t>
            </a:r>
            <a:endParaRPr b="1" sz="1400"/>
          </a:p>
          <a:p>
            <a:pPr indent="-317500" lvl="0" marL="457200" marR="50800" rtl="0" algn="l">
              <a:spcBef>
                <a:spcPts val="1000"/>
              </a:spcBef>
              <a:spcAft>
                <a:spcPts val="0"/>
              </a:spcAft>
              <a:buSzPts val="1400"/>
              <a:buChar char="●"/>
            </a:pPr>
            <a:r>
              <a:rPr lang="en" sz="1400"/>
              <a:t>The player can control the Yaw and Pitch of the ship via the </a:t>
            </a:r>
            <a:r>
              <a:rPr b="1" lang="en" sz="1400">
                <a:solidFill>
                  <a:schemeClr val="dk2"/>
                </a:solidFill>
              </a:rPr>
              <a:t>2 steering wheels.</a:t>
            </a:r>
            <a:endParaRPr b="1" sz="1400">
              <a:solidFill>
                <a:schemeClr val="dk2"/>
              </a:solidFill>
            </a:endParaRPr>
          </a:p>
          <a:p>
            <a:pPr indent="-317500" lvl="0" marL="457200" marR="50800" rtl="0" algn="l">
              <a:spcBef>
                <a:spcPts val="0"/>
              </a:spcBef>
              <a:spcAft>
                <a:spcPts val="0"/>
              </a:spcAft>
              <a:buSzPts val="1400"/>
              <a:buChar char="●"/>
            </a:pPr>
            <a:r>
              <a:rPr lang="en" sz="1400"/>
              <a:t>The player can only turn the ship a </a:t>
            </a:r>
            <a:r>
              <a:rPr b="1" lang="en" sz="1400">
                <a:solidFill>
                  <a:schemeClr val="dk2"/>
                </a:solidFill>
              </a:rPr>
              <a:t>maximum of 45 degrees</a:t>
            </a:r>
            <a:r>
              <a:rPr lang="en" sz="1400"/>
              <a:t> in either direction, and some </a:t>
            </a:r>
            <a:r>
              <a:rPr b="1" lang="en" sz="1400">
                <a:solidFill>
                  <a:schemeClr val="dk2"/>
                </a:solidFill>
              </a:rPr>
              <a:t>angular friction</a:t>
            </a:r>
            <a:r>
              <a:rPr lang="en" sz="1400"/>
              <a:t> is added to make the controls more realistic.</a:t>
            </a:r>
            <a:endParaRPr sz="1400"/>
          </a:p>
          <a:p>
            <a:pPr indent="-317500" lvl="0" marL="457200" marR="50800" rtl="0" algn="l">
              <a:spcBef>
                <a:spcPts val="0"/>
              </a:spcBef>
              <a:spcAft>
                <a:spcPts val="0"/>
              </a:spcAft>
              <a:buSzPts val="1400"/>
              <a:buChar char="●"/>
            </a:pPr>
            <a:r>
              <a:rPr lang="en" sz="1400"/>
              <a:t>These Yaw and Pitch Controls allow the player to have </a:t>
            </a:r>
            <a:r>
              <a:rPr b="1" lang="en" sz="1400">
                <a:solidFill>
                  <a:schemeClr val="dk2"/>
                </a:solidFill>
              </a:rPr>
              <a:t>more freedom</a:t>
            </a:r>
            <a:r>
              <a:rPr lang="en" sz="1400"/>
              <a:t> in moving inside the bloodstream and when </a:t>
            </a:r>
            <a:r>
              <a:rPr b="1" lang="en" sz="1400">
                <a:solidFill>
                  <a:schemeClr val="dk2"/>
                </a:solidFill>
              </a:rPr>
              <a:t>choosing </a:t>
            </a:r>
            <a:r>
              <a:rPr lang="en" sz="1400"/>
              <a:t>which direction to go at </a:t>
            </a:r>
            <a:r>
              <a:rPr b="1" lang="en" sz="1400">
                <a:solidFill>
                  <a:schemeClr val="dk2"/>
                </a:solidFill>
              </a:rPr>
              <a:t>path forks</a:t>
            </a:r>
            <a:r>
              <a:rPr lang="en" sz="1400"/>
              <a:t>.</a:t>
            </a:r>
            <a:endParaRPr sz="1400"/>
          </a:p>
        </p:txBody>
      </p:sp>
      <p:sp>
        <p:nvSpPr>
          <p:cNvPr id="2205" name="Google Shape;2205;p230"/>
          <p:cNvSpPr txBox="1"/>
          <p:nvPr>
            <p:ph idx="4294967295" type="body"/>
          </p:nvPr>
        </p:nvSpPr>
        <p:spPr>
          <a:xfrm>
            <a:off x="627950" y="905425"/>
            <a:ext cx="5604300" cy="496800"/>
          </a:xfrm>
          <a:prstGeom prst="rect">
            <a:avLst/>
          </a:prstGeom>
        </p:spPr>
        <p:txBody>
          <a:bodyPr anchorCtr="0" anchor="ctr" bIns="91425" lIns="91425" spcFirstLastPara="1" rIns="91425" wrap="square" tIns="91425">
            <a:noAutofit/>
          </a:bodyPr>
          <a:lstStyle/>
          <a:p>
            <a:pPr indent="0" lvl="0" marL="0" marR="50800" rtl="0" algn="l">
              <a:spcBef>
                <a:spcPts val="0"/>
              </a:spcBef>
              <a:spcAft>
                <a:spcPts val="1200"/>
              </a:spcAft>
              <a:buNone/>
            </a:pPr>
            <a:r>
              <a:rPr b="1" lang="en" sz="1800"/>
              <a:t>(b) Ship Movements and Controls</a:t>
            </a:r>
            <a:endParaRPr b="1" sz="1800"/>
          </a:p>
        </p:txBody>
      </p:sp>
      <p:pic>
        <p:nvPicPr>
          <p:cNvPr id="2206" name="Google Shape;2206;p230"/>
          <p:cNvPicPr preferRelativeResize="0"/>
          <p:nvPr/>
        </p:nvPicPr>
        <p:blipFill rotWithShape="1">
          <a:blip r:embed="rId3">
            <a:alphaModFix/>
          </a:blip>
          <a:srcRect b="0" l="0" r="0" t="15597"/>
          <a:stretch/>
        </p:blipFill>
        <p:spPr>
          <a:xfrm>
            <a:off x="7171950" y="1280300"/>
            <a:ext cx="1469825" cy="1726100"/>
          </a:xfrm>
          <a:prstGeom prst="rect">
            <a:avLst/>
          </a:prstGeom>
          <a:noFill/>
          <a:ln cap="flat" cmpd="sng" w="12700">
            <a:solidFill>
              <a:srgbClr val="000000"/>
            </a:solidFill>
            <a:prstDash val="solid"/>
            <a:miter lim="8000"/>
            <a:headEnd len="sm" w="sm" type="none"/>
            <a:tailEnd len="sm" w="sm" type="none"/>
          </a:ln>
        </p:spPr>
      </p:pic>
      <p:pic>
        <p:nvPicPr>
          <p:cNvPr id="2207" name="Google Shape;2207;p230"/>
          <p:cNvPicPr preferRelativeResize="0"/>
          <p:nvPr/>
        </p:nvPicPr>
        <p:blipFill>
          <a:blip r:embed="rId4">
            <a:alphaModFix/>
          </a:blip>
          <a:stretch>
            <a:fillRect/>
          </a:stretch>
        </p:blipFill>
        <p:spPr>
          <a:xfrm>
            <a:off x="7171944" y="3369425"/>
            <a:ext cx="1725905" cy="14588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sp>
        <p:nvSpPr>
          <p:cNvPr id="2212" name="Google Shape;2212;p231"/>
          <p:cNvSpPr txBox="1"/>
          <p:nvPr>
            <p:ph idx="4294967295" type="title"/>
          </p:nvPr>
        </p:nvSpPr>
        <p:spPr>
          <a:xfrm>
            <a:off x="526500" y="350075"/>
            <a:ext cx="74979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Blood Cell Ship – Player</a:t>
            </a:r>
            <a:endParaRPr/>
          </a:p>
        </p:txBody>
      </p:sp>
      <p:sp>
        <p:nvSpPr>
          <p:cNvPr id="2213" name="Google Shape;2213;p231"/>
          <p:cNvSpPr/>
          <p:nvPr/>
        </p:nvSpPr>
        <p:spPr>
          <a:xfrm>
            <a:off x="7303700" y="0"/>
            <a:ext cx="18405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Red Blood Cell Mode</a:t>
            </a:r>
            <a:endParaRPr b="1" sz="1200">
              <a:latin typeface="Karla"/>
              <a:ea typeface="Karla"/>
              <a:cs typeface="Karla"/>
              <a:sym typeface="Karla"/>
            </a:endParaRPr>
          </a:p>
        </p:txBody>
      </p:sp>
      <p:sp>
        <p:nvSpPr>
          <p:cNvPr id="2214" name="Google Shape;2214;p231"/>
          <p:cNvSpPr txBox="1"/>
          <p:nvPr>
            <p:ph idx="4294967295" type="body"/>
          </p:nvPr>
        </p:nvSpPr>
        <p:spPr>
          <a:xfrm>
            <a:off x="627950" y="1663775"/>
            <a:ext cx="8196300" cy="2408700"/>
          </a:xfrm>
          <a:prstGeom prst="rect">
            <a:avLst/>
          </a:prstGeom>
        </p:spPr>
        <p:txBody>
          <a:bodyPr anchorCtr="0" anchor="t" bIns="91425" lIns="91425" spcFirstLastPara="1" rIns="91425" wrap="square" tIns="91425">
            <a:noAutofit/>
          </a:bodyPr>
          <a:lstStyle/>
          <a:p>
            <a:pPr indent="0" lvl="0" marL="0" marR="50800" rtl="0" algn="l">
              <a:spcBef>
                <a:spcPts val="0"/>
              </a:spcBef>
              <a:spcAft>
                <a:spcPts val="0"/>
              </a:spcAft>
              <a:buNone/>
            </a:pPr>
            <a:r>
              <a:rPr b="1" lang="en" sz="1400"/>
              <a:t>&gt; Auto-steering</a:t>
            </a:r>
            <a:endParaRPr b="1" sz="1400"/>
          </a:p>
          <a:p>
            <a:pPr indent="-317500" lvl="0" marL="457200" marR="50800" rtl="0" algn="l">
              <a:spcBef>
                <a:spcPts val="1000"/>
              </a:spcBef>
              <a:spcAft>
                <a:spcPts val="0"/>
              </a:spcAft>
              <a:buSzPts val="1400"/>
              <a:buChar char="●"/>
            </a:pPr>
            <a:r>
              <a:rPr lang="en" sz="1400"/>
              <a:t>As the bloodstream paths go in various directions, we implemented an auto-steering feature that </a:t>
            </a:r>
            <a:r>
              <a:rPr b="1" lang="en" sz="1400">
                <a:solidFill>
                  <a:schemeClr val="dk2"/>
                </a:solidFill>
              </a:rPr>
              <a:t>automatically steers the ship in the correct direction</a:t>
            </a:r>
            <a:r>
              <a:rPr lang="en" sz="1400"/>
              <a:t> and </a:t>
            </a:r>
            <a:r>
              <a:rPr b="1" lang="en" sz="1400">
                <a:solidFill>
                  <a:schemeClr val="dk2"/>
                </a:solidFill>
              </a:rPr>
              <a:t>angle </a:t>
            </a:r>
            <a:r>
              <a:rPr lang="en" sz="1400"/>
              <a:t>so that the player moves in the correct direction and can see what is in front of the ship.</a:t>
            </a:r>
            <a:endParaRPr sz="1400"/>
          </a:p>
          <a:p>
            <a:pPr indent="-317500" lvl="0" marL="457200" marR="50800" rtl="0" algn="l">
              <a:spcBef>
                <a:spcPts val="1000"/>
              </a:spcBef>
              <a:spcAft>
                <a:spcPts val="0"/>
              </a:spcAft>
              <a:buSzPts val="1400"/>
              <a:buChar char="●"/>
            </a:pPr>
            <a:r>
              <a:rPr lang="en" sz="1400"/>
              <a:t>This is achieved by </a:t>
            </a:r>
            <a:r>
              <a:rPr b="1" lang="en" sz="1400">
                <a:solidFill>
                  <a:schemeClr val="dk2"/>
                </a:solidFill>
              </a:rPr>
              <a:t>nudging the ship</a:t>
            </a:r>
            <a:r>
              <a:rPr lang="en" sz="1400"/>
              <a:t> towards the end of the nearest path segments whenever necessary.</a:t>
            </a:r>
            <a:endParaRPr sz="1400"/>
          </a:p>
          <a:p>
            <a:pPr indent="-317500" lvl="0" marL="457200" marR="50800" rtl="0" algn="l">
              <a:spcBef>
                <a:spcPts val="1000"/>
              </a:spcBef>
              <a:spcAft>
                <a:spcPts val="0"/>
              </a:spcAft>
              <a:buSzPts val="1400"/>
              <a:buChar char="●"/>
            </a:pPr>
            <a:r>
              <a:rPr lang="en" sz="1400"/>
              <a:t>This enhances the gameplay and accessibility significantly as the player does not need to constantly steer the ship while possibly getting used to virtual reality.</a:t>
            </a:r>
            <a:endParaRPr sz="1400"/>
          </a:p>
          <a:p>
            <a:pPr indent="0" lvl="0" marL="0" marR="50800" rtl="0" algn="l">
              <a:spcBef>
                <a:spcPts val="1000"/>
              </a:spcBef>
              <a:spcAft>
                <a:spcPts val="1000"/>
              </a:spcAft>
              <a:buNone/>
            </a:pPr>
            <a:r>
              <a:t/>
            </a:r>
            <a:endParaRPr sz="1400"/>
          </a:p>
        </p:txBody>
      </p:sp>
      <p:sp>
        <p:nvSpPr>
          <p:cNvPr id="2215" name="Google Shape;2215;p231"/>
          <p:cNvSpPr txBox="1"/>
          <p:nvPr>
            <p:ph idx="4294967295" type="body"/>
          </p:nvPr>
        </p:nvSpPr>
        <p:spPr>
          <a:xfrm>
            <a:off x="627950" y="1134025"/>
            <a:ext cx="5604300" cy="496800"/>
          </a:xfrm>
          <a:prstGeom prst="rect">
            <a:avLst/>
          </a:prstGeom>
        </p:spPr>
        <p:txBody>
          <a:bodyPr anchorCtr="0" anchor="ctr" bIns="91425" lIns="91425" spcFirstLastPara="1" rIns="91425" wrap="square" tIns="91425">
            <a:noAutofit/>
          </a:bodyPr>
          <a:lstStyle/>
          <a:p>
            <a:pPr indent="0" lvl="0" marL="0" marR="50800" rtl="0" algn="l">
              <a:spcBef>
                <a:spcPts val="0"/>
              </a:spcBef>
              <a:spcAft>
                <a:spcPts val="1200"/>
              </a:spcAft>
              <a:buNone/>
            </a:pPr>
            <a:r>
              <a:rPr b="1" lang="en" sz="1800"/>
              <a:t>(b) Ship Movements and Controls</a:t>
            </a:r>
            <a:endParaRPr b="1"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232"/>
          <p:cNvSpPr txBox="1"/>
          <p:nvPr>
            <p:ph idx="4294967295" type="title"/>
          </p:nvPr>
        </p:nvSpPr>
        <p:spPr>
          <a:xfrm>
            <a:off x="526500" y="350075"/>
            <a:ext cx="74979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Blood Cell Ship – Player</a:t>
            </a:r>
            <a:endParaRPr/>
          </a:p>
        </p:txBody>
      </p:sp>
      <p:sp>
        <p:nvSpPr>
          <p:cNvPr id="2221" name="Google Shape;2221;p232"/>
          <p:cNvSpPr/>
          <p:nvPr/>
        </p:nvSpPr>
        <p:spPr>
          <a:xfrm>
            <a:off x="7303700" y="0"/>
            <a:ext cx="18405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Red Blood Cell Mode</a:t>
            </a:r>
            <a:endParaRPr b="1" sz="1200">
              <a:latin typeface="Karla"/>
              <a:ea typeface="Karla"/>
              <a:cs typeface="Karla"/>
              <a:sym typeface="Karla"/>
            </a:endParaRPr>
          </a:p>
        </p:txBody>
      </p:sp>
      <p:sp>
        <p:nvSpPr>
          <p:cNvPr id="2222" name="Google Shape;2222;p232"/>
          <p:cNvSpPr txBox="1"/>
          <p:nvPr>
            <p:ph idx="4294967295" type="body"/>
          </p:nvPr>
        </p:nvSpPr>
        <p:spPr>
          <a:xfrm>
            <a:off x="627950" y="1663775"/>
            <a:ext cx="6367500" cy="3351600"/>
          </a:xfrm>
          <a:prstGeom prst="rect">
            <a:avLst/>
          </a:prstGeom>
        </p:spPr>
        <p:txBody>
          <a:bodyPr anchorCtr="0" anchor="t" bIns="91425" lIns="91425" spcFirstLastPara="1" rIns="91425" wrap="square" tIns="91425">
            <a:noAutofit/>
          </a:bodyPr>
          <a:lstStyle/>
          <a:p>
            <a:pPr indent="-317500" lvl="0" marL="457200" marR="50800" rtl="0" algn="l">
              <a:spcBef>
                <a:spcPts val="0"/>
              </a:spcBef>
              <a:spcAft>
                <a:spcPts val="0"/>
              </a:spcAft>
              <a:buSzPts val="1400"/>
              <a:buChar char="●"/>
            </a:pPr>
            <a:r>
              <a:rPr lang="en" sz="1400"/>
              <a:t>The player can </a:t>
            </a:r>
            <a:r>
              <a:rPr b="1" lang="en" sz="1400">
                <a:solidFill>
                  <a:schemeClr val="dk2"/>
                </a:solidFill>
              </a:rPr>
              <a:t>collect </a:t>
            </a:r>
            <a:r>
              <a:rPr lang="en" sz="1400"/>
              <a:t>and </a:t>
            </a:r>
            <a:r>
              <a:rPr b="1" lang="en" sz="1400">
                <a:solidFill>
                  <a:schemeClr val="dk2"/>
                </a:solidFill>
              </a:rPr>
              <a:t>deposit oxygen</a:t>
            </a:r>
            <a:r>
              <a:rPr lang="en" sz="1400"/>
              <a:t> by clicking on the corresponding </a:t>
            </a:r>
            <a:r>
              <a:rPr b="1" lang="en" sz="1400">
                <a:solidFill>
                  <a:schemeClr val="dk2"/>
                </a:solidFill>
              </a:rPr>
              <a:t>buttons </a:t>
            </a:r>
            <a:r>
              <a:rPr lang="en" sz="1400"/>
              <a:t>in the ship.</a:t>
            </a:r>
            <a:endParaRPr sz="1400"/>
          </a:p>
          <a:p>
            <a:pPr indent="-317500" lvl="1" marL="914400" marR="50800" rtl="0" algn="l">
              <a:spcBef>
                <a:spcPts val="1000"/>
              </a:spcBef>
              <a:spcAft>
                <a:spcPts val="0"/>
              </a:spcAft>
              <a:buSzPts val="1400"/>
              <a:buChar char="○"/>
            </a:pPr>
            <a:r>
              <a:rPr lang="en" sz="1400"/>
              <a:t>When oxygen has been collected in the Lungs Zone, </a:t>
            </a:r>
            <a:r>
              <a:rPr b="1" lang="en" sz="1400">
                <a:solidFill>
                  <a:schemeClr val="dk2"/>
                </a:solidFill>
              </a:rPr>
              <a:t>“Oxygen Balls”</a:t>
            </a:r>
            <a:r>
              <a:rPr lang="en" sz="1400"/>
              <a:t> will be added to the ship and the </a:t>
            </a:r>
            <a:r>
              <a:rPr b="1" lang="en" sz="1400">
                <a:solidFill>
                  <a:schemeClr val="dk2"/>
                </a:solidFill>
              </a:rPr>
              <a:t>“Oxygen Storage” gauge</a:t>
            </a:r>
            <a:r>
              <a:rPr lang="en" sz="1400"/>
              <a:t> will begin to top up.</a:t>
            </a:r>
            <a:endParaRPr sz="1400"/>
          </a:p>
          <a:p>
            <a:pPr indent="-317500" lvl="1" marL="914400" marR="50800" rtl="0" algn="l">
              <a:spcBef>
                <a:spcPts val="1000"/>
              </a:spcBef>
              <a:spcAft>
                <a:spcPts val="0"/>
              </a:spcAft>
              <a:buSzPts val="1400"/>
              <a:buChar char="○"/>
            </a:pPr>
            <a:r>
              <a:rPr lang="en" sz="1400"/>
              <a:t>On the other hand, when oxygen is deposited in the Arms/Legs/Brain Zone, “Oxygen Balls” will be removed from the ship and the “Oxygen Storage” gauge will drop. At the same time, the oxygen level in the corresponding zone’s body part will increase.</a:t>
            </a:r>
            <a:endParaRPr sz="1400"/>
          </a:p>
          <a:p>
            <a:pPr indent="-317500" lvl="0" marL="457200" marR="50800" rtl="0" algn="l">
              <a:spcBef>
                <a:spcPts val="1000"/>
              </a:spcBef>
              <a:spcAft>
                <a:spcPts val="1000"/>
              </a:spcAft>
              <a:buSzPts val="1400"/>
              <a:buChar char="●"/>
            </a:pPr>
            <a:r>
              <a:rPr lang="en" sz="1400"/>
              <a:t>A </a:t>
            </a:r>
            <a:r>
              <a:rPr b="1" lang="en" sz="1400">
                <a:solidFill>
                  <a:schemeClr val="dk2"/>
                </a:solidFill>
              </a:rPr>
              <a:t>maximum of 100 oxygen levels</a:t>
            </a:r>
            <a:r>
              <a:rPr lang="en" sz="1400"/>
              <a:t> can be </a:t>
            </a:r>
            <a:r>
              <a:rPr b="1" lang="en" sz="1400">
                <a:solidFill>
                  <a:schemeClr val="dk2"/>
                </a:solidFill>
              </a:rPr>
              <a:t>collected </a:t>
            </a:r>
            <a:r>
              <a:rPr lang="en" sz="1400"/>
              <a:t>and stored in the </a:t>
            </a:r>
            <a:r>
              <a:rPr b="1" lang="en" sz="1400">
                <a:solidFill>
                  <a:schemeClr val="dk2"/>
                </a:solidFill>
              </a:rPr>
              <a:t>“Oxygen Storage”</a:t>
            </a:r>
            <a:r>
              <a:rPr lang="en" sz="1400"/>
              <a:t>, and </a:t>
            </a:r>
            <a:r>
              <a:rPr b="1" lang="en" sz="1400">
                <a:solidFill>
                  <a:schemeClr val="dk2"/>
                </a:solidFill>
              </a:rPr>
              <a:t>each oxygen ball</a:t>
            </a:r>
            <a:r>
              <a:rPr lang="en" sz="1400"/>
              <a:t> contains </a:t>
            </a:r>
            <a:r>
              <a:rPr b="1" lang="en" sz="1400">
                <a:solidFill>
                  <a:schemeClr val="dk2"/>
                </a:solidFill>
              </a:rPr>
              <a:t>5 oxygen levels</a:t>
            </a:r>
            <a:r>
              <a:rPr lang="en" sz="1400"/>
              <a:t>.</a:t>
            </a:r>
            <a:endParaRPr sz="1400"/>
          </a:p>
        </p:txBody>
      </p:sp>
      <p:sp>
        <p:nvSpPr>
          <p:cNvPr id="2223" name="Google Shape;2223;p232"/>
          <p:cNvSpPr txBox="1"/>
          <p:nvPr>
            <p:ph idx="4294967295" type="body"/>
          </p:nvPr>
        </p:nvSpPr>
        <p:spPr>
          <a:xfrm>
            <a:off x="627950" y="1134025"/>
            <a:ext cx="5604300" cy="496800"/>
          </a:xfrm>
          <a:prstGeom prst="rect">
            <a:avLst/>
          </a:prstGeom>
        </p:spPr>
        <p:txBody>
          <a:bodyPr anchorCtr="0" anchor="ctr" bIns="91425" lIns="91425" spcFirstLastPara="1" rIns="91425" wrap="square" tIns="91425">
            <a:noAutofit/>
          </a:bodyPr>
          <a:lstStyle/>
          <a:p>
            <a:pPr indent="0" lvl="0" marL="0" marR="50800" rtl="0" algn="l">
              <a:spcBef>
                <a:spcPts val="0"/>
              </a:spcBef>
              <a:spcAft>
                <a:spcPts val="1200"/>
              </a:spcAft>
              <a:buNone/>
            </a:pPr>
            <a:r>
              <a:rPr b="1" lang="en" sz="1800"/>
              <a:t>(c) Collecting and Depositing Oxygen</a:t>
            </a:r>
            <a:endParaRPr b="1" sz="1800"/>
          </a:p>
        </p:txBody>
      </p:sp>
      <p:pic>
        <p:nvPicPr>
          <p:cNvPr id="2224" name="Google Shape;2224;p232"/>
          <p:cNvPicPr preferRelativeResize="0"/>
          <p:nvPr/>
        </p:nvPicPr>
        <p:blipFill>
          <a:blip r:embed="rId3">
            <a:alphaModFix/>
          </a:blip>
          <a:stretch>
            <a:fillRect/>
          </a:stretch>
        </p:blipFill>
        <p:spPr>
          <a:xfrm>
            <a:off x="6901875" y="639525"/>
            <a:ext cx="2061750" cy="136110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233"/>
          <p:cNvSpPr txBox="1"/>
          <p:nvPr>
            <p:ph type="title"/>
          </p:nvPr>
        </p:nvSpPr>
        <p:spPr>
          <a:xfrm>
            <a:off x="2031750" y="2116506"/>
            <a:ext cx="5080500" cy="91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Adjustable Parameters</a:t>
            </a:r>
            <a:endParaRPr sz="4800"/>
          </a:p>
        </p:txBody>
      </p:sp>
      <p:sp>
        <p:nvSpPr>
          <p:cNvPr id="2230" name="Google Shape;2230;p233"/>
          <p:cNvSpPr/>
          <p:nvPr/>
        </p:nvSpPr>
        <p:spPr>
          <a:xfrm>
            <a:off x="3178650" y="1298400"/>
            <a:ext cx="27867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Game Features &amp; Implementation</a:t>
            </a:r>
            <a:endParaRPr b="1" sz="1200">
              <a:latin typeface="Karla"/>
              <a:ea typeface="Karla"/>
              <a:cs typeface="Karla"/>
              <a:sym typeface="Karl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sp>
        <p:nvSpPr>
          <p:cNvPr id="2235" name="Google Shape;2235;p234"/>
          <p:cNvSpPr txBox="1"/>
          <p:nvPr>
            <p:ph idx="4294967295" type="title"/>
          </p:nvPr>
        </p:nvSpPr>
        <p:spPr>
          <a:xfrm>
            <a:off x="526500" y="350075"/>
            <a:ext cx="74979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 Menu</a:t>
            </a:r>
            <a:endParaRPr/>
          </a:p>
        </p:txBody>
      </p:sp>
      <p:sp>
        <p:nvSpPr>
          <p:cNvPr id="2236" name="Google Shape;2236;p234"/>
          <p:cNvSpPr txBox="1"/>
          <p:nvPr>
            <p:ph idx="4294967295" type="body"/>
          </p:nvPr>
        </p:nvSpPr>
        <p:spPr>
          <a:xfrm>
            <a:off x="627950" y="1134025"/>
            <a:ext cx="6213600" cy="1122600"/>
          </a:xfrm>
          <a:prstGeom prst="rect">
            <a:avLst/>
          </a:prstGeom>
        </p:spPr>
        <p:txBody>
          <a:bodyPr anchorCtr="0" anchor="t" bIns="91425" lIns="91425" spcFirstLastPara="1" rIns="91425" wrap="square" tIns="91425">
            <a:noAutofit/>
          </a:bodyPr>
          <a:lstStyle/>
          <a:p>
            <a:pPr indent="0" lvl="0" marL="0" marR="50800" rtl="0" algn="l">
              <a:spcBef>
                <a:spcPts val="0"/>
              </a:spcBef>
              <a:spcAft>
                <a:spcPts val="0"/>
              </a:spcAft>
              <a:buNone/>
            </a:pPr>
            <a:r>
              <a:rPr b="1" lang="en" sz="1800"/>
              <a:t>(a)</a:t>
            </a:r>
            <a:r>
              <a:rPr b="1" lang="en" sz="1800"/>
              <a:t> Adjusting Player’s Perspective – The 2 Game Modes</a:t>
            </a:r>
            <a:endParaRPr b="1" sz="1800"/>
          </a:p>
          <a:p>
            <a:pPr indent="-317500" lvl="0" marL="457200" marR="50800" rtl="0" algn="l">
              <a:spcBef>
                <a:spcPts val="1200"/>
              </a:spcBef>
              <a:spcAft>
                <a:spcPts val="0"/>
              </a:spcAft>
              <a:buSzPts val="1400"/>
              <a:buChar char="●"/>
            </a:pPr>
            <a:r>
              <a:rPr lang="en" sz="1400"/>
              <a:t>The player can adjust their perspective between a Human and a Red Blood Cell easily via a click of a User Interface button</a:t>
            </a:r>
            <a:endParaRPr sz="1400"/>
          </a:p>
        </p:txBody>
      </p:sp>
      <p:pic>
        <p:nvPicPr>
          <p:cNvPr id="2237" name="Google Shape;2237;p234"/>
          <p:cNvPicPr preferRelativeResize="0"/>
          <p:nvPr/>
        </p:nvPicPr>
        <p:blipFill>
          <a:blip r:embed="rId3">
            <a:alphaModFix/>
          </a:blip>
          <a:stretch>
            <a:fillRect/>
          </a:stretch>
        </p:blipFill>
        <p:spPr>
          <a:xfrm>
            <a:off x="4997750" y="2649700"/>
            <a:ext cx="3543675" cy="1974225"/>
          </a:xfrm>
          <a:prstGeom prst="rect">
            <a:avLst/>
          </a:prstGeom>
          <a:noFill/>
          <a:ln>
            <a:noFill/>
          </a:ln>
        </p:spPr>
      </p:pic>
      <p:sp>
        <p:nvSpPr>
          <p:cNvPr id="2238" name="Google Shape;2238;p234"/>
          <p:cNvSpPr txBox="1"/>
          <p:nvPr/>
        </p:nvSpPr>
        <p:spPr>
          <a:xfrm>
            <a:off x="627950" y="2571750"/>
            <a:ext cx="4369800" cy="1631700"/>
          </a:xfrm>
          <a:prstGeom prst="rect">
            <a:avLst/>
          </a:prstGeom>
          <a:noFill/>
          <a:ln>
            <a:noFill/>
          </a:ln>
        </p:spPr>
        <p:txBody>
          <a:bodyPr anchorCtr="0" anchor="t" bIns="91425" lIns="91425" spcFirstLastPara="1" rIns="91425" wrap="square" tIns="91425">
            <a:spAutoFit/>
          </a:bodyPr>
          <a:lstStyle/>
          <a:p>
            <a:pPr indent="0" lvl="0" marL="0" marR="50800" rtl="0" algn="l">
              <a:spcBef>
                <a:spcPts val="0"/>
              </a:spcBef>
              <a:spcAft>
                <a:spcPts val="0"/>
              </a:spcAft>
              <a:buNone/>
            </a:pPr>
            <a:r>
              <a:rPr b="1" lang="en" sz="1800">
                <a:solidFill>
                  <a:schemeClr val="dk1"/>
                </a:solidFill>
                <a:latin typeface="Karla"/>
                <a:ea typeface="Karla"/>
                <a:cs typeface="Karla"/>
                <a:sym typeface="Karla"/>
              </a:rPr>
              <a:t>(b) Adjusting Game Difficulty Levels</a:t>
            </a:r>
            <a:endParaRPr b="1" sz="1800">
              <a:solidFill>
                <a:schemeClr val="dk1"/>
              </a:solidFill>
              <a:latin typeface="Karla"/>
              <a:ea typeface="Karla"/>
              <a:cs typeface="Karla"/>
              <a:sym typeface="Karla"/>
            </a:endParaRPr>
          </a:p>
          <a:p>
            <a:pPr indent="0" lvl="0" marL="0" marR="50800" rtl="0" algn="l">
              <a:spcBef>
                <a:spcPts val="1200"/>
              </a:spcBef>
              <a:spcAft>
                <a:spcPts val="0"/>
              </a:spcAft>
              <a:buNone/>
            </a:pPr>
            <a:r>
              <a:rPr lang="en">
                <a:solidFill>
                  <a:schemeClr val="dk1"/>
                </a:solidFill>
                <a:latin typeface="Karla"/>
                <a:ea typeface="Karla"/>
                <a:cs typeface="Karla"/>
                <a:sym typeface="Karla"/>
              </a:rPr>
              <a:t>To make the game </a:t>
            </a:r>
            <a:r>
              <a:rPr b="1" lang="en">
                <a:solidFill>
                  <a:schemeClr val="dk2"/>
                </a:solidFill>
                <a:latin typeface="Karla"/>
                <a:ea typeface="Karla"/>
                <a:cs typeface="Karla"/>
                <a:sym typeface="Karla"/>
              </a:rPr>
              <a:t>more beginner friendly</a:t>
            </a:r>
            <a:r>
              <a:rPr lang="en">
                <a:solidFill>
                  <a:schemeClr val="dk1"/>
                </a:solidFill>
                <a:latin typeface="Karla"/>
                <a:ea typeface="Karla"/>
                <a:cs typeface="Karla"/>
                <a:sym typeface="Karla"/>
              </a:rPr>
              <a:t>, </a:t>
            </a:r>
            <a:r>
              <a:rPr b="1" lang="en">
                <a:solidFill>
                  <a:schemeClr val="dk2"/>
                </a:solidFill>
                <a:latin typeface="Karla"/>
                <a:ea typeface="Karla"/>
                <a:cs typeface="Karla"/>
                <a:sym typeface="Karla"/>
              </a:rPr>
              <a:t>2 difficulty levels</a:t>
            </a:r>
            <a:r>
              <a:rPr lang="en">
                <a:solidFill>
                  <a:schemeClr val="dk1"/>
                </a:solidFill>
                <a:latin typeface="Karla"/>
                <a:ea typeface="Karla"/>
                <a:cs typeface="Karla"/>
                <a:sym typeface="Karla"/>
              </a:rPr>
              <a:t> are introduced:</a:t>
            </a:r>
            <a:endParaRPr>
              <a:solidFill>
                <a:schemeClr val="dk1"/>
              </a:solidFill>
              <a:latin typeface="Karla"/>
              <a:ea typeface="Karla"/>
              <a:cs typeface="Karla"/>
              <a:sym typeface="Karla"/>
            </a:endParaRPr>
          </a:p>
          <a:p>
            <a:pPr indent="-317500" lvl="0" marL="457200" marR="50800" rtl="0" algn="l">
              <a:spcBef>
                <a:spcPts val="1200"/>
              </a:spcBef>
              <a:spcAft>
                <a:spcPts val="0"/>
              </a:spcAft>
              <a:buSzPts val="1400"/>
              <a:buFont typeface="Karla"/>
              <a:buChar char="●"/>
            </a:pPr>
            <a:r>
              <a:rPr b="1" lang="en">
                <a:solidFill>
                  <a:schemeClr val="dk2"/>
                </a:solidFill>
                <a:latin typeface="Karla"/>
                <a:ea typeface="Karla"/>
                <a:cs typeface="Karla"/>
                <a:sym typeface="Karla"/>
              </a:rPr>
              <a:t>Easy </a:t>
            </a:r>
            <a:r>
              <a:rPr lang="en">
                <a:solidFill>
                  <a:schemeClr val="dk1"/>
                </a:solidFill>
                <a:latin typeface="Karla"/>
                <a:ea typeface="Karla"/>
                <a:cs typeface="Karla"/>
                <a:sym typeface="Karla"/>
              </a:rPr>
              <a:t>Difficulty</a:t>
            </a:r>
            <a:endParaRPr>
              <a:solidFill>
                <a:schemeClr val="dk1"/>
              </a:solidFill>
              <a:latin typeface="Karla"/>
              <a:ea typeface="Karla"/>
              <a:cs typeface="Karla"/>
              <a:sym typeface="Karla"/>
            </a:endParaRPr>
          </a:p>
          <a:p>
            <a:pPr indent="-317500" lvl="0" marL="457200" marR="50800" rtl="0" algn="l">
              <a:spcBef>
                <a:spcPts val="0"/>
              </a:spcBef>
              <a:spcAft>
                <a:spcPts val="0"/>
              </a:spcAft>
              <a:buSzPts val="1400"/>
              <a:buFont typeface="Karla"/>
              <a:buChar char="●"/>
            </a:pPr>
            <a:r>
              <a:rPr b="1" lang="en">
                <a:solidFill>
                  <a:schemeClr val="dk2"/>
                </a:solidFill>
                <a:latin typeface="Karla"/>
                <a:ea typeface="Karla"/>
                <a:cs typeface="Karla"/>
                <a:sym typeface="Karla"/>
              </a:rPr>
              <a:t>Hard </a:t>
            </a:r>
            <a:r>
              <a:rPr lang="en">
                <a:solidFill>
                  <a:schemeClr val="dk1"/>
                </a:solidFill>
                <a:latin typeface="Karla"/>
                <a:ea typeface="Karla"/>
                <a:cs typeface="Karla"/>
                <a:sym typeface="Karla"/>
              </a:rPr>
              <a:t>Difficulty</a:t>
            </a:r>
            <a:endParaRPr/>
          </a:p>
        </p:txBody>
      </p:sp>
      <p:pic>
        <p:nvPicPr>
          <p:cNvPr id="2239" name="Google Shape;2239;p234"/>
          <p:cNvPicPr preferRelativeResize="0"/>
          <p:nvPr/>
        </p:nvPicPr>
        <p:blipFill>
          <a:blip r:embed="rId4">
            <a:alphaModFix/>
          </a:blip>
          <a:stretch>
            <a:fillRect/>
          </a:stretch>
        </p:blipFill>
        <p:spPr>
          <a:xfrm>
            <a:off x="6841550" y="908375"/>
            <a:ext cx="2217575" cy="1412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sp>
        <p:nvSpPr>
          <p:cNvPr id="2244" name="Google Shape;2244;p235"/>
          <p:cNvSpPr txBox="1"/>
          <p:nvPr>
            <p:ph type="title"/>
          </p:nvPr>
        </p:nvSpPr>
        <p:spPr>
          <a:xfrm>
            <a:off x="2031750" y="2376450"/>
            <a:ext cx="5178000" cy="137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Tools &amp; Frameworks + Key Assets</a:t>
            </a:r>
            <a:endParaRPr/>
          </a:p>
        </p:txBody>
      </p:sp>
      <p:sp>
        <p:nvSpPr>
          <p:cNvPr id="2245" name="Google Shape;2245;p235"/>
          <p:cNvSpPr txBox="1"/>
          <p:nvPr>
            <p:ph idx="2" type="title"/>
          </p:nvPr>
        </p:nvSpPr>
        <p:spPr>
          <a:xfrm>
            <a:off x="3334800" y="1047373"/>
            <a:ext cx="2474400" cy="137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pic>
        <p:nvPicPr>
          <p:cNvPr id="2250" name="Google Shape;2250;p236"/>
          <p:cNvPicPr preferRelativeResize="0"/>
          <p:nvPr/>
        </p:nvPicPr>
        <p:blipFill>
          <a:blip r:embed="rId3">
            <a:alphaModFix/>
          </a:blip>
          <a:stretch>
            <a:fillRect/>
          </a:stretch>
        </p:blipFill>
        <p:spPr>
          <a:xfrm>
            <a:off x="864363" y="1499588"/>
            <a:ext cx="1324653" cy="1722249"/>
          </a:xfrm>
          <a:prstGeom prst="rect">
            <a:avLst/>
          </a:prstGeom>
          <a:noFill/>
          <a:ln>
            <a:noFill/>
          </a:ln>
        </p:spPr>
      </p:pic>
      <p:pic>
        <p:nvPicPr>
          <p:cNvPr id="2251" name="Google Shape;2251;p236"/>
          <p:cNvPicPr preferRelativeResize="0"/>
          <p:nvPr/>
        </p:nvPicPr>
        <p:blipFill>
          <a:blip r:embed="rId4">
            <a:alphaModFix/>
          </a:blip>
          <a:stretch>
            <a:fillRect/>
          </a:stretch>
        </p:blipFill>
        <p:spPr>
          <a:xfrm>
            <a:off x="2529788" y="1624937"/>
            <a:ext cx="2625002" cy="1476551"/>
          </a:xfrm>
          <a:prstGeom prst="rect">
            <a:avLst/>
          </a:prstGeom>
          <a:noFill/>
          <a:ln>
            <a:noFill/>
          </a:ln>
        </p:spPr>
      </p:pic>
      <p:pic>
        <p:nvPicPr>
          <p:cNvPr id="2252" name="Google Shape;2252;p236"/>
          <p:cNvPicPr preferRelativeResize="0"/>
          <p:nvPr/>
        </p:nvPicPr>
        <p:blipFill>
          <a:blip r:embed="rId5">
            <a:alphaModFix/>
          </a:blip>
          <a:stretch>
            <a:fillRect/>
          </a:stretch>
        </p:blipFill>
        <p:spPr>
          <a:xfrm>
            <a:off x="5709513" y="1670487"/>
            <a:ext cx="2570124" cy="1285050"/>
          </a:xfrm>
          <a:prstGeom prst="rect">
            <a:avLst/>
          </a:prstGeom>
          <a:noFill/>
          <a:ln>
            <a:noFill/>
          </a:ln>
        </p:spPr>
      </p:pic>
      <p:pic>
        <p:nvPicPr>
          <p:cNvPr id="2253" name="Google Shape;2253;p236"/>
          <p:cNvPicPr preferRelativeResize="0"/>
          <p:nvPr/>
        </p:nvPicPr>
        <p:blipFill>
          <a:blip r:embed="rId6">
            <a:alphaModFix/>
          </a:blip>
          <a:stretch>
            <a:fillRect/>
          </a:stretch>
        </p:blipFill>
        <p:spPr>
          <a:xfrm>
            <a:off x="4624537" y="3221850"/>
            <a:ext cx="2624999" cy="1477168"/>
          </a:xfrm>
          <a:prstGeom prst="rect">
            <a:avLst/>
          </a:prstGeom>
          <a:noFill/>
          <a:ln>
            <a:noFill/>
          </a:ln>
        </p:spPr>
      </p:pic>
      <p:pic>
        <p:nvPicPr>
          <p:cNvPr id="2254" name="Google Shape;2254;p236"/>
          <p:cNvPicPr preferRelativeResize="0"/>
          <p:nvPr/>
        </p:nvPicPr>
        <p:blipFill>
          <a:blip r:embed="rId7">
            <a:alphaModFix/>
          </a:blip>
          <a:stretch>
            <a:fillRect/>
          </a:stretch>
        </p:blipFill>
        <p:spPr>
          <a:xfrm>
            <a:off x="1024463" y="3488715"/>
            <a:ext cx="3076900" cy="1140525"/>
          </a:xfrm>
          <a:prstGeom prst="rect">
            <a:avLst/>
          </a:prstGeom>
          <a:noFill/>
          <a:ln>
            <a:noFill/>
          </a:ln>
        </p:spPr>
      </p:pic>
      <p:sp>
        <p:nvSpPr>
          <p:cNvPr id="2255" name="Google Shape;2255;p236"/>
          <p:cNvSpPr txBox="1"/>
          <p:nvPr>
            <p:ph type="title"/>
          </p:nvPr>
        </p:nvSpPr>
        <p:spPr>
          <a:xfrm>
            <a:off x="1974450" y="463300"/>
            <a:ext cx="519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Tools &amp; Frameworks</a:t>
            </a:r>
            <a:endParaRPr sz="3000"/>
          </a:p>
        </p:txBody>
      </p:sp>
      <p:sp>
        <p:nvSpPr>
          <p:cNvPr id="2256" name="Google Shape;2256;p236"/>
          <p:cNvSpPr txBox="1"/>
          <p:nvPr/>
        </p:nvSpPr>
        <p:spPr>
          <a:xfrm>
            <a:off x="1605375" y="4391875"/>
            <a:ext cx="1763400" cy="6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Karla"/>
                <a:ea typeface="Karla"/>
                <a:cs typeface="Karla"/>
                <a:sym typeface="Karla"/>
              </a:rPr>
              <a:t>V</a:t>
            </a:r>
            <a:r>
              <a:rPr i="1" lang="en" sz="1200">
                <a:latin typeface="Karla"/>
                <a:ea typeface="Karla"/>
                <a:cs typeface="Karla"/>
                <a:sym typeface="Karla"/>
              </a:rPr>
              <a:t>ersion control and remote collaboration</a:t>
            </a:r>
            <a:endParaRPr i="1" sz="1200">
              <a:latin typeface="Karla"/>
              <a:ea typeface="Karla"/>
              <a:cs typeface="Karla"/>
              <a:sym typeface="Karla"/>
            </a:endParaRPr>
          </a:p>
        </p:txBody>
      </p:sp>
      <p:sp>
        <p:nvSpPr>
          <p:cNvPr id="2257" name="Google Shape;2257;p236"/>
          <p:cNvSpPr txBox="1"/>
          <p:nvPr/>
        </p:nvSpPr>
        <p:spPr>
          <a:xfrm>
            <a:off x="6558400" y="2425650"/>
            <a:ext cx="1763400" cy="6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Karla"/>
                <a:ea typeface="Karla"/>
                <a:cs typeface="Karla"/>
                <a:sym typeface="Karla"/>
              </a:rPr>
              <a:t>UI Wireframing</a:t>
            </a:r>
            <a:endParaRPr i="1" sz="1200">
              <a:latin typeface="Karla"/>
              <a:ea typeface="Karla"/>
              <a:cs typeface="Karla"/>
              <a:sym typeface="Karla"/>
            </a:endParaRPr>
          </a:p>
        </p:txBody>
      </p:sp>
      <p:sp>
        <p:nvSpPr>
          <p:cNvPr id="2258" name="Google Shape;2258;p236"/>
          <p:cNvSpPr txBox="1"/>
          <p:nvPr/>
        </p:nvSpPr>
        <p:spPr>
          <a:xfrm>
            <a:off x="5055325" y="4527900"/>
            <a:ext cx="1999800" cy="6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Karla"/>
                <a:ea typeface="Karla"/>
                <a:cs typeface="Karla"/>
                <a:sym typeface="Karla"/>
              </a:rPr>
              <a:t>VR UI Components Library</a:t>
            </a:r>
            <a:endParaRPr i="1" sz="1200">
              <a:latin typeface="Karla"/>
              <a:ea typeface="Karla"/>
              <a:cs typeface="Karla"/>
              <a:sym typeface="Karla"/>
            </a:endParaRPr>
          </a:p>
        </p:txBody>
      </p:sp>
      <p:sp>
        <p:nvSpPr>
          <p:cNvPr id="2259" name="Google Shape;2259;p236"/>
          <p:cNvSpPr txBox="1"/>
          <p:nvPr/>
        </p:nvSpPr>
        <p:spPr>
          <a:xfrm>
            <a:off x="2808600" y="2999875"/>
            <a:ext cx="1763400" cy="6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Karla"/>
                <a:ea typeface="Karla"/>
                <a:cs typeface="Karla"/>
                <a:sym typeface="Karla"/>
              </a:rPr>
              <a:t>VR Interactions</a:t>
            </a:r>
            <a:endParaRPr i="1" sz="1200">
              <a:latin typeface="Karla"/>
              <a:ea typeface="Karla"/>
              <a:cs typeface="Karla"/>
              <a:sym typeface="Karla"/>
            </a:endParaRPr>
          </a:p>
        </p:txBody>
      </p:sp>
      <p:sp>
        <p:nvSpPr>
          <p:cNvPr id="2260" name="Google Shape;2260;p236"/>
          <p:cNvSpPr txBox="1"/>
          <p:nvPr/>
        </p:nvSpPr>
        <p:spPr>
          <a:xfrm>
            <a:off x="595025" y="3031048"/>
            <a:ext cx="1999800" cy="6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Karla"/>
                <a:ea typeface="Karla"/>
                <a:cs typeface="Karla"/>
                <a:sym typeface="Karla"/>
              </a:rPr>
              <a:t>Modelling Custom</a:t>
            </a:r>
            <a:endParaRPr i="1" sz="1200">
              <a:latin typeface="Karla"/>
              <a:ea typeface="Karla"/>
              <a:cs typeface="Karla"/>
              <a:sym typeface="Karla"/>
            </a:endParaRPr>
          </a:p>
          <a:p>
            <a:pPr indent="0" lvl="0" marL="0" rtl="0" algn="ctr">
              <a:spcBef>
                <a:spcPts val="0"/>
              </a:spcBef>
              <a:spcAft>
                <a:spcPts val="0"/>
              </a:spcAft>
              <a:buNone/>
            </a:pPr>
            <a:r>
              <a:rPr i="1" lang="en" sz="1200">
                <a:latin typeface="Karla"/>
                <a:ea typeface="Karla"/>
                <a:cs typeface="Karla"/>
                <a:sym typeface="Karla"/>
              </a:rPr>
              <a:t>3D models</a:t>
            </a:r>
            <a:endParaRPr i="1" sz="1200">
              <a:latin typeface="Karla"/>
              <a:ea typeface="Karla"/>
              <a:cs typeface="Karla"/>
              <a:sym typeface="Karl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4" name="Shape 2264"/>
        <p:cNvGrpSpPr/>
        <p:nvPr/>
      </p:nvGrpSpPr>
      <p:grpSpPr>
        <a:xfrm>
          <a:off x="0" y="0"/>
          <a:ext cx="0" cy="0"/>
          <a:chOff x="0" y="0"/>
          <a:chExt cx="0" cy="0"/>
        </a:xfrm>
      </p:grpSpPr>
      <p:sp>
        <p:nvSpPr>
          <p:cNvPr id="2265" name="Google Shape;2265;p237"/>
          <p:cNvSpPr txBox="1"/>
          <p:nvPr>
            <p:ph type="title"/>
          </p:nvPr>
        </p:nvSpPr>
        <p:spPr>
          <a:xfrm>
            <a:off x="1654650" y="340350"/>
            <a:ext cx="5834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Tools &amp; Frameworks – Blender</a:t>
            </a:r>
            <a:endParaRPr sz="3000"/>
          </a:p>
        </p:txBody>
      </p:sp>
      <p:pic>
        <p:nvPicPr>
          <p:cNvPr id="2266" name="Google Shape;2266;p237"/>
          <p:cNvPicPr preferRelativeResize="0"/>
          <p:nvPr/>
        </p:nvPicPr>
        <p:blipFill>
          <a:blip r:embed="rId3">
            <a:alphaModFix/>
          </a:blip>
          <a:stretch>
            <a:fillRect/>
          </a:stretch>
        </p:blipFill>
        <p:spPr>
          <a:xfrm>
            <a:off x="794678" y="1540114"/>
            <a:ext cx="1784005" cy="1220150"/>
          </a:xfrm>
          <a:prstGeom prst="rect">
            <a:avLst/>
          </a:prstGeom>
          <a:noFill/>
          <a:ln>
            <a:noFill/>
          </a:ln>
        </p:spPr>
      </p:pic>
      <p:pic>
        <p:nvPicPr>
          <p:cNvPr id="2267" name="Google Shape;2267;p237"/>
          <p:cNvPicPr preferRelativeResize="0"/>
          <p:nvPr/>
        </p:nvPicPr>
        <p:blipFill>
          <a:blip r:embed="rId4">
            <a:alphaModFix/>
          </a:blip>
          <a:stretch>
            <a:fillRect/>
          </a:stretch>
        </p:blipFill>
        <p:spPr>
          <a:xfrm>
            <a:off x="2903875" y="1447951"/>
            <a:ext cx="1566822" cy="1404475"/>
          </a:xfrm>
          <a:prstGeom prst="rect">
            <a:avLst/>
          </a:prstGeom>
          <a:noFill/>
          <a:ln>
            <a:noFill/>
          </a:ln>
        </p:spPr>
      </p:pic>
      <p:pic>
        <p:nvPicPr>
          <p:cNvPr id="2268" name="Google Shape;2268;p237"/>
          <p:cNvPicPr preferRelativeResize="0"/>
          <p:nvPr/>
        </p:nvPicPr>
        <p:blipFill>
          <a:blip r:embed="rId5">
            <a:alphaModFix/>
          </a:blip>
          <a:stretch>
            <a:fillRect/>
          </a:stretch>
        </p:blipFill>
        <p:spPr>
          <a:xfrm>
            <a:off x="5087851" y="1440525"/>
            <a:ext cx="1517492" cy="1404475"/>
          </a:xfrm>
          <a:prstGeom prst="rect">
            <a:avLst/>
          </a:prstGeom>
          <a:noFill/>
          <a:ln>
            <a:noFill/>
          </a:ln>
        </p:spPr>
      </p:pic>
      <p:pic>
        <p:nvPicPr>
          <p:cNvPr id="2269" name="Google Shape;2269;p237"/>
          <p:cNvPicPr preferRelativeResize="0"/>
          <p:nvPr/>
        </p:nvPicPr>
        <p:blipFill>
          <a:blip r:embed="rId6">
            <a:alphaModFix/>
          </a:blip>
          <a:stretch>
            <a:fillRect/>
          </a:stretch>
        </p:blipFill>
        <p:spPr>
          <a:xfrm>
            <a:off x="5087876" y="3296276"/>
            <a:ext cx="1517500" cy="1356062"/>
          </a:xfrm>
          <a:prstGeom prst="rect">
            <a:avLst/>
          </a:prstGeom>
          <a:noFill/>
          <a:ln>
            <a:noFill/>
          </a:ln>
        </p:spPr>
      </p:pic>
      <p:pic>
        <p:nvPicPr>
          <p:cNvPr id="2270" name="Google Shape;2270;p237"/>
          <p:cNvPicPr preferRelativeResize="0"/>
          <p:nvPr/>
        </p:nvPicPr>
        <p:blipFill rotWithShape="1">
          <a:blip r:embed="rId7">
            <a:alphaModFix/>
          </a:blip>
          <a:srcRect b="8608" l="8002" r="16360" t="9012"/>
          <a:stretch/>
        </p:blipFill>
        <p:spPr>
          <a:xfrm>
            <a:off x="2941269" y="3411127"/>
            <a:ext cx="1728544" cy="1201663"/>
          </a:xfrm>
          <a:prstGeom prst="rect">
            <a:avLst/>
          </a:prstGeom>
          <a:noFill/>
          <a:ln>
            <a:noFill/>
          </a:ln>
        </p:spPr>
      </p:pic>
      <p:pic>
        <p:nvPicPr>
          <p:cNvPr id="2271" name="Google Shape;2271;p237"/>
          <p:cNvPicPr preferRelativeResize="0"/>
          <p:nvPr/>
        </p:nvPicPr>
        <p:blipFill>
          <a:blip r:embed="rId8">
            <a:alphaModFix/>
          </a:blip>
          <a:stretch>
            <a:fillRect/>
          </a:stretch>
        </p:blipFill>
        <p:spPr>
          <a:xfrm>
            <a:off x="794675" y="3461978"/>
            <a:ext cx="1728544" cy="1099984"/>
          </a:xfrm>
          <a:prstGeom prst="rect">
            <a:avLst/>
          </a:prstGeom>
          <a:noFill/>
          <a:ln>
            <a:noFill/>
          </a:ln>
        </p:spPr>
      </p:pic>
      <p:pic>
        <p:nvPicPr>
          <p:cNvPr id="2272" name="Google Shape;2272;p237"/>
          <p:cNvPicPr preferRelativeResize="0"/>
          <p:nvPr/>
        </p:nvPicPr>
        <p:blipFill>
          <a:blip r:embed="rId9">
            <a:alphaModFix/>
          </a:blip>
          <a:stretch>
            <a:fillRect/>
          </a:stretch>
        </p:blipFill>
        <p:spPr>
          <a:xfrm>
            <a:off x="7268251" y="1447950"/>
            <a:ext cx="1066159" cy="1404475"/>
          </a:xfrm>
          <a:prstGeom prst="rect">
            <a:avLst/>
          </a:prstGeom>
          <a:noFill/>
          <a:ln>
            <a:noFill/>
          </a:ln>
        </p:spPr>
      </p:pic>
      <p:sp>
        <p:nvSpPr>
          <p:cNvPr id="2273" name="Google Shape;2273;p237"/>
          <p:cNvSpPr txBox="1"/>
          <p:nvPr/>
        </p:nvSpPr>
        <p:spPr>
          <a:xfrm>
            <a:off x="686775" y="2803324"/>
            <a:ext cx="1999800" cy="4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Karla"/>
                <a:ea typeface="Karla"/>
                <a:cs typeface="Karla"/>
                <a:sym typeface="Karla"/>
              </a:rPr>
              <a:t>Red Blood Cell</a:t>
            </a:r>
            <a:endParaRPr i="1" sz="1200">
              <a:latin typeface="Karla"/>
              <a:ea typeface="Karla"/>
              <a:cs typeface="Karla"/>
              <a:sym typeface="Karla"/>
            </a:endParaRPr>
          </a:p>
        </p:txBody>
      </p:sp>
      <p:sp>
        <p:nvSpPr>
          <p:cNvPr id="2274" name="Google Shape;2274;p237"/>
          <p:cNvSpPr txBox="1"/>
          <p:nvPr/>
        </p:nvSpPr>
        <p:spPr>
          <a:xfrm>
            <a:off x="2687388" y="2876574"/>
            <a:ext cx="1999800" cy="4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Karla"/>
                <a:ea typeface="Karla"/>
                <a:cs typeface="Karla"/>
                <a:sym typeface="Karla"/>
              </a:rPr>
              <a:t>White</a:t>
            </a:r>
            <a:r>
              <a:rPr i="1" lang="en" sz="1200">
                <a:latin typeface="Karla"/>
                <a:ea typeface="Karla"/>
                <a:cs typeface="Karla"/>
                <a:sym typeface="Karla"/>
              </a:rPr>
              <a:t> Blood Cell</a:t>
            </a:r>
            <a:endParaRPr i="1" sz="1200">
              <a:latin typeface="Karla"/>
              <a:ea typeface="Karla"/>
              <a:cs typeface="Karla"/>
              <a:sym typeface="Karla"/>
            </a:endParaRPr>
          </a:p>
        </p:txBody>
      </p:sp>
      <p:sp>
        <p:nvSpPr>
          <p:cNvPr id="2275" name="Google Shape;2275;p237"/>
          <p:cNvSpPr txBox="1"/>
          <p:nvPr/>
        </p:nvSpPr>
        <p:spPr>
          <a:xfrm>
            <a:off x="4846700" y="2844999"/>
            <a:ext cx="1999800" cy="4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Karla"/>
                <a:ea typeface="Karla"/>
                <a:cs typeface="Karla"/>
                <a:sym typeface="Karla"/>
              </a:rPr>
              <a:t>Virus Cell</a:t>
            </a:r>
            <a:endParaRPr i="1" sz="1200">
              <a:latin typeface="Karla"/>
              <a:ea typeface="Karla"/>
              <a:cs typeface="Karla"/>
              <a:sym typeface="Karla"/>
            </a:endParaRPr>
          </a:p>
        </p:txBody>
      </p:sp>
      <p:sp>
        <p:nvSpPr>
          <p:cNvPr id="2276" name="Google Shape;2276;p237"/>
          <p:cNvSpPr txBox="1"/>
          <p:nvPr/>
        </p:nvSpPr>
        <p:spPr>
          <a:xfrm>
            <a:off x="6801425" y="2876574"/>
            <a:ext cx="1999800" cy="4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Karla"/>
                <a:ea typeface="Karla"/>
                <a:cs typeface="Karla"/>
                <a:sym typeface="Karla"/>
              </a:rPr>
              <a:t>Blood Pack</a:t>
            </a:r>
            <a:endParaRPr i="1" sz="1200">
              <a:latin typeface="Karla"/>
              <a:ea typeface="Karla"/>
              <a:cs typeface="Karla"/>
              <a:sym typeface="Karla"/>
            </a:endParaRPr>
          </a:p>
        </p:txBody>
      </p:sp>
      <p:sp>
        <p:nvSpPr>
          <p:cNvPr id="2277" name="Google Shape;2277;p237"/>
          <p:cNvSpPr txBox="1"/>
          <p:nvPr/>
        </p:nvSpPr>
        <p:spPr>
          <a:xfrm>
            <a:off x="686775" y="4561949"/>
            <a:ext cx="1999800" cy="4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Karla"/>
                <a:ea typeface="Karla"/>
                <a:cs typeface="Karla"/>
                <a:sym typeface="Karla"/>
              </a:rPr>
              <a:t>Red Blood Cell Ship</a:t>
            </a:r>
            <a:endParaRPr i="1" sz="1200">
              <a:latin typeface="Karla"/>
              <a:ea typeface="Karla"/>
              <a:cs typeface="Karla"/>
              <a:sym typeface="Karla"/>
            </a:endParaRPr>
          </a:p>
        </p:txBody>
      </p:sp>
      <p:sp>
        <p:nvSpPr>
          <p:cNvPr id="2278" name="Google Shape;2278;p237"/>
          <p:cNvSpPr txBox="1"/>
          <p:nvPr/>
        </p:nvSpPr>
        <p:spPr>
          <a:xfrm>
            <a:off x="2805650" y="4612799"/>
            <a:ext cx="1999800" cy="4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Karla"/>
                <a:ea typeface="Karla"/>
                <a:cs typeface="Karla"/>
                <a:sym typeface="Karla"/>
              </a:rPr>
              <a:t>Blood Vessel</a:t>
            </a:r>
            <a:endParaRPr i="1" sz="1200">
              <a:latin typeface="Karla"/>
              <a:ea typeface="Karla"/>
              <a:cs typeface="Karla"/>
              <a:sym typeface="Karla"/>
            </a:endParaRPr>
          </a:p>
        </p:txBody>
      </p:sp>
      <p:sp>
        <p:nvSpPr>
          <p:cNvPr id="2279" name="Google Shape;2279;p237"/>
          <p:cNvSpPr txBox="1"/>
          <p:nvPr/>
        </p:nvSpPr>
        <p:spPr>
          <a:xfrm>
            <a:off x="4960025" y="4612799"/>
            <a:ext cx="1999800" cy="4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Karla"/>
                <a:ea typeface="Karla"/>
                <a:cs typeface="Karla"/>
                <a:sym typeface="Karla"/>
              </a:rPr>
              <a:t>Oxygen Ball</a:t>
            </a:r>
            <a:endParaRPr i="1" sz="1200">
              <a:latin typeface="Karla"/>
              <a:ea typeface="Karla"/>
              <a:cs typeface="Karla"/>
              <a:sym typeface="Karla"/>
            </a:endParaRPr>
          </a:p>
        </p:txBody>
      </p:sp>
      <p:sp>
        <p:nvSpPr>
          <p:cNvPr id="2280" name="Google Shape;2280;p237"/>
          <p:cNvSpPr txBox="1"/>
          <p:nvPr/>
        </p:nvSpPr>
        <p:spPr>
          <a:xfrm>
            <a:off x="2786250" y="913050"/>
            <a:ext cx="3571500" cy="4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Karla"/>
                <a:ea typeface="Karla"/>
                <a:cs typeface="Karla"/>
                <a:sym typeface="Karla"/>
              </a:rPr>
              <a:t>We </a:t>
            </a:r>
            <a:r>
              <a:rPr b="1" i="1" lang="en" u="sng">
                <a:solidFill>
                  <a:schemeClr val="dk2"/>
                </a:solidFill>
                <a:latin typeface="Karla"/>
                <a:ea typeface="Karla"/>
                <a:cs typeface="Karla"/>
                <a:sym typeface="Karla"/>
              </a:rPr>
              <a:t>created</a:t>
            </a:r>
            <a:r>
              <a:rPr b="1" i="1" lang="en">
                <a:latin typeface="Karla"/>
                <a:ea typeface="Karla"/>
                <a:cs typeface="Karla"/>
                <a:sym typeface="Karla"/>
              </a:rPr>
              <a:t> these custom 3D models!</a:t>
            </a:r>
            <a:endParaRPr b="1" i="1">
              <a:latin typeface="Karla"/>
              <a:ea typeface="Karla"/>
              <a:cs typeface="Karla"/>
              <a:sym typeface="Karl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4" name="Shape 2284"/>
        <p:cNvGrpSpPr/>
        <p:nvPr/>
      </p:nvGrpSpPr>
      <p:grpSpPr>
        <a:xfrm>
          <a:off x="0" y="0"/>
          <a:ext cx="0" cy="0"/>
          <a:chOff x="0" y="0"/>
          <a:chExt cx="0" cy="0"/>
        </a:xfrm>
      </p:grpSpPr>
      <p:sp>
        <p:nvSpPr>
          <p:cNvPr id="2285" name="Google Shape;2285;p238"/>
          <p:cNvSpPr txBox="1"/>
          <p:nvPr>
            <p:ph type="title"/>
          </p:nvPr>
        </p:nvSpPr>
        <p:spPr>
          <a:xfrm>
            <a:off x="1974450" y="463300"/>
            <a:ext cx="519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Key Assets Imported</a:t>
            </a:r>
            <a:endParaRPr sz="3000"/>
          </a:p>
        </p:txBody>
      </p:sp>
      <p:pic>
        <p:nvPicPr>
          <p:cNvPr id="2286" name="Google Shape;2286;p238"/>
          <p:cNvPicPr preferRelativeResize="0"/>
          <p:nvPr/>
        </p:nvPicPr>
        <p:blipFill>
          <a:blip r:embed="rId3">
            <a:alphaModFix/>
          </a:blip>
          <a:stretch>
            <a:fillRect/>
          </a:stretch>
        </p:blipFill>
        <p:spPr>
          <a:xfrm>
            <a:off x="377150" y="1511625"/>
            <a:ext cx="3056100" cy="1672000"/>
          </a:xfrm>
          <a:prstGeom prst="rect">
            <a:avLst/>
          </a:prstGeom>
          <a:noFill/>
          <a:ln>
            <a:noFill/>
          </a:ln>
        </p:spPr>
      </p:pic>
      <p:pic>
        <p:nvPicPr>
          <p:cNvPr id="2287" name="Google Shape;2287;p238"/>
          <p:cNvPicPr preferRelativeResize="0"/>
          <p:nvPr/>
        </p:nvPicPr>
        <p:blipFill>
          <a:blip r:embed="rId4">
            <a:alphaModFix/>
          </a:blip>
          <a:stretch>
            <a:fillRect/>
          </a:stretch>
        </p:blipFill>
        <p:spPr>
          <a:xfrm>
            <a:off x="5988250" y="1511600"/>
            <a:ext cx="838200" cy="1771650"/>
          </a:xfrm>
          <a:prstGeom prst="rect">
            <a:avLst/>
          </a:prstGeom>
          <a:noFill/>
          <a:ln>
            <a:noFill/>
          </a:ln>
        </p:spPr>
      </p:pic>
      <p:pic>
        <p:nvPicPr>
          <p:cNvPr id="2288" name="Google Shape;2288;p238"/>
          <p:cNvPicPr preferRelativeResize="0"/>
          <p:nvPr/>
        </p:nvPicPr>
        <p:blipFill>
          <a:blip r:embed="rId5">
            <a:alphaModFix/>
          </a:blip>
          <a:stretch>
            <a:fillRect/>
          </a:stretch>
        </p:blipFill>
        <p:spPr>
          <a:xfrm>
            <a:off x="3723858" y="1511613"/>
            <a:ext cx="1973784" cy="1771650"/>
          </a:xfrm>
          <a:prstGeom prst="rect">
            <a:avLst/>
          </a:prstGeom>
          <a:noFill/>
          <a:ln>
            <a:noFill/>
          </a:ln>
        </p:spPr>
      </p:pic>
      <p:pic>
        <p:nvPicPr>
          <p:cNvPr id="2289" name="Google Shape;2289;p238"/>
          <p:cNvPicPr preferRelativeResize="0"/>
          <p:nvPr/>
        </p:nvPicPr>
        <p:blipFill>
          <a:blip r:embed="rId6">
            <a:alphaModFix/>
          </a:blip>
          <a:stretch>
            <a:fillRect/>
          </a:stretch>
        </p:blipFill>
        <p:spPr>
          <a:xfrm>
            <a:off x="7169550" y="1602100"/>
            <a:ext cx="1628775" cy="1590675"/>
          </a:xfrm>
          <a:prstGeom prst="rect">
            <a:avLst/>
          </a:prstGeom>
          <a:noFill/>
          <a:ln>
            <a:noFill/>
          </a:ln>
        </p:spPr>
      </p:pic>
      <p:sp>
        <p:nvSpPr>
          <p:cNvPr id="2290" name="Google Shape;2290;p238"/>
          <p:cNvSpPr txBox="1"/>
          <p:nvPr/>
        </p:nvSpPr>
        <p:spPr>
          <a:xfrm>
            <a:off x="803675" y="3247524"/>
            <a:ext cx="1999800" cy="4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Karla"/>
                <a:ea typeface="Karla"/>
                <a:cs typeface="Karla"/>
                <a:sym typeface="Karla"/>
              </a:rPr>
              <a:t>Stadium</a:t>
            </a:r>
            <a:endParaRPr i="1" sz="1200">
              <a:latin typeface="Karla"/>
              <a:ea typeface="Karla"/>
              <a:cs typeface="Karla"/>
              <a:sym typeface="Karla"/>
            </a:endParaRPr>
          </a:p>
        </p:txBody>
      </p:sp>
      <p:sp>
        <p:nvSpPr>
          <p:cNvPr id="2291" name="Google Shape;2291;p238"/>
          <p:cNvSpPr txBox="1"/>
          <p:nvPr/>
        </p:nvSpPr>
        <p:spPr>
          <a:xfrm>
            <a:off x="3710850" y="3321999"/>
            <a:ext cx="1999800" cy="4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Karla"/>
                <a:ea typeface="Karla"/>
                <a:cs typeface="Karla"/>
                <a:sym typeface="Karla"/>
              </a:rPr>
              <a:t>Dumbbell</a:t>
            </a:r>
            <a:endParaRPr i="1" sz="1200">
              <a:latin typeface="Karla"/>
              <a:ea typeface="Karla"/>
              <a:cs typeface="Karla"/>
              <a:sym typeface="Karla"/>
            </a:endParaRPr>
          </a:p>
        </p:txBody>
      </p:sp>
      <p:sp>
        <p:nvSpPr>
          <p:cNvPr id="2292" name="Google Shape;2292;p238"/>
          <p:cNvSpPr txBox="1"/>
          <p:nvPr/>
        </p:nvSpPr>
        <p:spPr>
          <a:xfrm>
            <a:off x="5697650" y="3322000"/>
            <a:ext cx="1312500" cy="4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Karla"/>
                <a:ea typeface="Karla"/>
                <a:cs typeface="Karla"/>
                <a:sym typeface="Karla"/>
              </a:rPr>
              <a:t>Human</a:t>
            </a:r>
            <a:endParaRPr i="1" sz="1200">
              <a:latin typeface="Karla"/>
              <a:ea typeface="Karla"/>
              <a:cs typeface="Karla"/>
              <a:sym typeface="Karla"/>
            </a:endParaRPr>
          </a:p>
        </p:txBody>
      </p:sp>
      <p:sp>
        <p:nvSpPr>
          <p:cNvPr id="2293" name="Google Shape;2293;p238"/>
          <p:cNvSpPr txBox="1"/>
          <p:nvPr/>
        </p:nvSpPr>
        <p:spPr>
          <a:xfrm>
            <a:off x="6984038" y="3247524"/>
            <a:ext cx="1999800" cy="4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Karla"/>
                <a:ea typeface="Karla"/>
                <a:cs typeface="Karla"/>
                <a:sym typeface="Karla"/>
              </a:rPr>
              <a:t>Steering Wheel</a:t>
            </a:r>
            <a:endParaRPr i="1" sz="1200">
              <a:latin typeface="Karla"/>
              <a:ea typeface="Karla"/>
              <a:cs typeface="Karla"/>
              <a:sym typeface="Karl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239"/>
          <p:cNvSpPr txBox="1"/>
          <p:nvPr>
            <p:ph type="title"/>
          </p:nvPr>
        </p:nvSpPr>
        <p:spPr>
          <a:xfrm>
            <a:off x="2031750" y="2376450"/>
            <a:ext cx="50805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Members Contributions</a:t>
            </a:r>
            <a:endParaRPr/>
          </a:p>
        </p:txBody>
      </p:sp>
      <p:sp>
        <p:nvSpPr>
          <p:cNvPr id="2299" name="Google Shape;2299;p239"/>
          <p:cNvSpPr txBox="1"/>
          <p:nvPr>
            <p:ph idx="2" type="title"/>
          </p:nvPr>
        </p:nvSpPr>
        <p:spPr>
          <a:xfrm>
            <a:off x="3334800" y="1047373"/>
            <a:ext cx="2474400" cy="137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204"/>
          <p:cNvSpPr txBox="1"/>
          <p:nvPr>
            <p:ph type="title"/>
          </p:nvPr>
        </p:nvSpPr>
        <p:spPr>
          <a:xfrm>
            <a:off x="2166450" y="1962302"/>
            <a:ext cx="4811100" cy="114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chemeClr val="dk2"/>
                </a:solidFill>
              </a:rPr>
              <a:t>LifeLine VR</a:t>
            </a:r>
            <a:endParaRPr sz="7200">
              <a:solidFill>
                <a:schemeClr val="dk2"/>
              </a:solidFill>
            </a:endParaRPr>
          </a:p>
        </p:txBody>
      </p:sp>
      <p:sp>
        <p:nvSpPr>
          <p:cNvPr id="1944" name="Google Shape;1944;p204"/>
          <p:cNvSpPr txBox="1"/>
          <p:nvPr>
            <p:ph idx="1" type="subTitle"/>
          </p:nvPr>
        </p:nvSpPr>
        <p:spPr>
          <a:xfrm>
            <a:off x="2766750" y="3099250"/>
            <a:ext cx="3610500" cy="114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Inside your body, every cell's a hero – Race against time and threats to keep the body alive!</a:t>
            </a:r>
            <a:endParaRPr/>
          </a:p>
        </p:txBody>
      </p:sp>
      <p:sp>
        <p:nvSpPr>
          <p:cNvPr id="1945" name="Google Shape;1945;p204"/>
          <p:cNvSpPr txBox="1"/>
          <p:nvPr>
            <p:ph idx="2" type="title"/>
          </p:nvPr>
        </p:nvSpPr>
        <p:spPr>
          <a:xfrm>
            <a:off x="3334800" y="569698"/>
            <a:ext cx="2474400" cy="137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1946" name="Google Shape;1946;p204"/>
          <p:cNvPicPr preferRelativeResize="0"/>
          <p:nvPr/>
        </p:nvPicPr>
        <p:blipFill>
          <a:blip r:embed="rId3">
            <a:alphaModFix/>
          </a:blip>
          <a:stretch>
            <a:fillRect/>
          </a:stretch>
        </p:blipFill>
        <p:spPr>
          <a:xfrm>
            <a:off x="6862325" y="3230100"/>
            <a:ext cx="2281675" cy="191340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graphicFrame>
        <p:nvGraphicFramePr>
          <p:cNvPr id="2304" name="Google Shape;2304;p240"/>
          <p:cNvGraphicFramePr/>
          <p:nvPr/>
        </p:nvGraphicFramePr>
        <p:xfrm>
          <a:off x="713225" y="1156013"/>
          <a:ext cx="3000000" cy="3000000"/>
        </p:xfrm>
        <a:graphic>
          <a:graphicData uri="http://schemas.openxmlformats.org/drawingml/2006/table">
            <a:tbl>
              <a:tblPr>
                <a:noFill/>
                <a:tableStyleId>{930071BE-2BC9-441A-83E7-33B37AC3C777}</a:tableStyleId>
              </a:tblPr>
              <a:tblGrid>
                <a:gridCol w="1413525"/>
                <a:gridCol w="2445250"/>
                <a:gridCol w="4113650"/>
              </a:tblGrid>
              <a:tr h="277850">
                <a:tc>
                  <a:txBody>
                    <a:bodyPr/>
                    <a:lstStyle/>
                    <a:p>
                      <a:pPr indent="0" lvl="0" marL="0" rtl="0" algn="ctr">
                        <a:spcBef>
                          <a:spcPts val="0"/>
                        </a:spcBef>
                        <a:spcAft>
                          <a:spcPts val="0"/>
                        </a:spcAft>
                        <a:buNone/>
                      </a:pPr>
                      <a:r>
                        <a:rPr b="1" lang="en" sz="1200">
                          <a:latin typeface="Karla"/>
                          <a:ea typeface="Karla"/>
                          <a:cs typeface="Karla"/>
                          <a:sym typeface="Karla"/>
                        </a:rPr>
                        <a:t>Name</a:t>
                      </a:r>
                      <a:endParaRPr b="1" sz="1200">
                        <a:latin typeface="Karla"/>
                        <a:ea typeface="Karla"/>
                        <a:cs typeface="Karla"/>
                        <a:sym typeface="Karla"/>
                      </a:endParaRPr>
                    </a:p>
                  </a:txBody>
                  <a:tcPr marT="63500" marB="63500" marR="63500" marL="63500">
                    <a:solidFill>
                      <a:srgbClr val="EAD1DC"/>
                    </a:solidFill>
                  </a:tcPr>
                </a:tc>
                <a:tc>
                  <a:txBody>
                    <a:bodyPr/>
                    <a:lstStyle/>
                    <a:p>
                      <a:pPr indent="0" lvl="0" marL="0" rtl="0" algn="ctr">
                        <a:spcBef>
                          <a:spcPts val="0"/>
                        </a:spcBef>
                        <a:spcAft>
                          <a:spcPts val="0"/>
                        </a:spcAft>
                        <a:buNone/>
                      </a:pPr>
                      <a:r>
                        <a:rPr b="1" lang="en" sz="1200">
                          <a:latin typeface="Karla"/>
                          <a:ea typeface="Karla"/>
                          <a:cs typeface="Karla"/>
                          <a:sym typeface="Karla"/>
                        </a:rPr>
                        <a:t>Role</a:t>
                      </a:r>
                      <a:endParaRPr b="1" sz="1200">
                        <a:latin typeface="Karla"/>
                        <a:ea typeface="Karla"/>
                        <a:cs typeface="Karla"/>
                        <a:sym typeface="Karla"/>
                      </a:endParaRPr>
                    </a:p>
                  </a:txBody>
                  <a:tcPr marT="63500" marB="63500" marR="63500" marL="63500">
                    <a:solidFill>
                      <a:srgbClr val="EAD1DC"/>
                    </a:solidFill>
                  </a:tcPr>
                </a:tc>
                <a:tc>
                  <a:txBody>
                    <a:bodyPr/>
                    <a:lstStyle/>
                    <a:p>
                      <a:pPr indent="0" lvl="0" marL="0" rtl="0" algn="ctr">
                        <a:spcBef>
                          <a:spcPts val="0"/>
                        </a:spcBef>
                        <a:spcAft>
                          <a:spcPts val="0"/>
                        </a:spcAft>
                        <a:buNone/>
                      </a:pPr>
                      <a:r>
                        <a:rPr b="1" lang="en" sz="1200">
                          <a:latin typeface="Karla"/>
                          <a:ea typeface="Karla"/>
                          <a:cs typeface="Karla"/>
                          <a:sym typeface="Karla"/>
                        </a:rPr>
                        <a:t>Contributions</a:t>
                      </a:r>
                      <a:endParaRPr b="1" sz="1200">
                        <a:latin typeface="Karla"/>
                        <a:ea typeface="Karla"/>
                        <a:cs typeface="Karla"/>
                        <a:sym typeface="Karla"/>
                      </a:endParaRPr>
                    </a:p>
                  </a:txBody>
                  <a:tcPr marT="63500" marB="63500" marR="63500" marL="63500">
                    <a:solidFill>
                      <a:srgbClr val="EAD1DC"/>
                    </a:solidFill>
                  </a:tcPr>
                </a:tc>
              </a:tr>
              <a:tr h="250250">
                <a:tc>
                  <a:txBody>
                    <a:bodyPr/>
                    <a:lstStyle/>
                    <a:p>
                      <a:pPr indent="0" lvl="0" marL="0" rtl="0" algn="ctr">
                        <a:spcBef>
                          <a:spcPts val="0"/>
                        </a:spcBef>
                        <a:spcAft>
                          <a:spcPts val="0"/>
                        </a:spcAft>
                        <a:buNone/>
                      </a:pPr>
                      <a:r>
                        <a:rPr b="1" lang="en" sz="1100">
                          <a:latin typeface="Karla"/>
                          <a:ea typeface="Karla"/>
                          <a:cs typeface="Karla"/>
                          <a:sym typeface="Karla"/>
                        </a:rPr>
                        <a:t>Toh Jing Qiang</a:t>
                      </a:r>
                      <a:endParaRPr b="1" sz="1100">
                        <a:latin typeface="Karla"/>
                        <a:ea typeface="Karla"/>
                        <a:cs typeface="Karla"/>
                        <a:sym typeface="Karla"/>
                      </a:endParaRPr>
                    </a:p>
                  </a:txBody>
                  <a:tcPr marT="63500" marB="63500" marR="63500" marL="63500" anchor="ctr"/>
                </a:tc>
                <a:tc>
                  <a:txBody>
                    <a:bodyPr/>
                    <a:lstStyle/>
                    <a:p>
                      <a:pPr indent="-298450" lvl="0" marL="457200" rtl="0" algn="l">
                        <a:lnSpc>
                          <a:spcPct val="115000"/>
                        </a:lnSpc>
                        <a:spcBef>
                          <a:spcPts val="0"/>
                        </a:spcBef>
                        <a:spcAft>
                          <a:spcPts val="0"/>
                        </a:spcAft>
                        <a:buSzPts val="1100"/>
                        <a:buFont typeface="Karla"/>
                        <a:buChar char="●"/>
                      </a:pPr>
                      <a:r>
                        <a:rPr lang="en" sz="1100">
                          <a:latin typeface="Karla"/>
                          <a:ea typeface="Karla"/>
                          <a:cs typeface="Karla"/>
                          <a:sym typeface="Karla"/>
                        </a:rPr>
                        <a:t>VR Simulation Idea Director</a:t>
                      </a:r>
                      <a:endParaRPr sz="1100">
                        <a:latin typeface="Karla"/>
                        <a:ea typeface="Karla"/>
                        <a:cs typeface="Karla"/>
                        <a:sym typeface="Karla"/>
                      </a:endParaRPr>
                    </a:p>
                    <a:p>
                      <a:pPr indent="-298450" lvl="0" marL="457200" rtl="0" algn="l">
                        <a:lnSpc>
                          <a:spcPct val="115000"/>
                        </a:lnSpc>
                        <a:spcBef>
                          <a:spcPts val="0"/>
                        </a:spcBef>
                        <a:spcAft>
                          <a:spcPts val="0"/>
                        </a:spcAft>
                        <a:buSzPts val="1100"/>
                        <a:buFont typeface="Karla"/>
                        <a:buChar char="●"/>
                      </a:pPr>
                      <a:r>
                        <a:rPr lang="en" sz="1100">
                          <a:solidFill>
                            <a:schemeClr val="dk1"/>
                          </a:solidFill>
                          <a:latin typeface="Karla"/>
                          <a:ea typeface="Karla"/>
                          <a:cs typeface="Karla"/>
                          <a:sym typeface="Karla"/>
                        </a:rPr>
                        <a:t>Report Writer</a:t>
                      </a:r>
                      <a:endParaRPr sz="1100">
                        <a:latin typeface="Karla"/>
                        <a:ea typeface="Karla"/>
                        <a:cs typeface="Karla"/>
                        <a:sym typeface="Karla"/>
                      </a:endParaRPr>
                    </a:p>
                    <a:p>
                      <a:pPr indent="-298450" lvl="0" marL="457200" rtl="0" algn="l">
                        <a:lnSpc>
                          <a:spcPct val="115000"/>
                        </a:lnSpc>
                        <a:spcBef>
                          <a:spcPts val="0"/>
                        </a:spcBef>
                        <a:spcAft>
                          <a:spcPts val="0"/>
                        </a:spcAft>
                        <a:buSzPts val="1100"/>
                        <a:buFont typeface="Karla"/>
                        <a:buChar char="●"/>
                      </a:pPr>
                      <a:r>
                        <a:rPr lang="en" sz="1100">
                          <a:latin typeface="Karla"/>
                          <a:ea typeface="Karla"/>
                          <a:cs typeface="Karla"/>
                          <a:sym typeface="Karla"/>
                        </a:rPr>
                        <a:t>Unity Developer</a:t>
                      </a:r>
                      <a:endParaRPr sz="1100">
                        <a:latin typeface="Karla"/>
                        <a:ea typeface="Karla"/>
                        <a:cs typeface="Karla"/>
                        <a:sym typeface="Karla"/>
                      </a:endParaRPr>
                    </a:p>
                  </a:txBody>
                  <a:tcPr marT="63500" marB="63500" marR="63500" marL="63500" anchor="ctr"/>
                </a:tc>
                <a:tc>
                  <a:txBody>
                    <a:bodyPr/>
                    <a:lstStyle/>
                    <a:p>
                      <a:pPr indent="-298450" lvl="0" marL="457200" rtl="0" algn="l">
                        <a:lnSpc>
                          <a:spcPct val="115000"/>
                        </a:lnSpc>
                        <a:spcBef>
                          <a:spcPts val="0"/>
                        </a:spcBef>
                        <a:spcAft>
                          <a:spcPts val="0"/>
                        </a:spcAft>
                        <a:buClr>
                          <a:schemeClr val="dk1"/>
                        </a:buClr>
                        <a:buSzPts val="1100"/>
                        <a:buFont typeface="Karla"/>
                        <a:buChar char="●"/>
                      </a:pPr>
                      <a:r>
                        <a:rPr lang="en" sz="1100">
                          <a:solidFill>
                            <a:schemeClr val="dk1"/>
                          </a:solidFill>
                          <a:latin typeface="Karla"/>
                          <a:ea typeface="Karla"/>
                          <a:cs typeface="Karla"/>
                          <a:sym typeface="Karla"/>
                        </a:rPr>
                        <a:t>User Interfaces</a:t>
                      </a:r>
                      <a:endParaRPr sz="1100">
                        <a:solidFill>
                          <a:schemeClr val="dk1"/>
                        </a:solidFill>
                        <a:latin typeface="Karla"/>
                        <a:ea typeface="Karla"/>
                        <a:cs typeface="Karla"/>
                        <a:sym typeface="Karla"/>
                      </a:endParaRPr>
                    </a:p>
                    <a:p>
                      <a:pPr indent="-298450" lvl="0" marL="457200" rtl="0" algn="l">
                        <a:lnSpc>
                          <a:spcPct val="115000"/>
                        </a:lnSpc>
                        <a:spcBef>
                          <a:spcPts val="0"/>
                        </a:spcBef>
                        <a:spcAft>
                          <a:spcPts val="0"/>
                        </a:spcAft>
                        <a:buClr>
                          <a:schemeClr val="dk1"/>
                        </a:buClr>
                        <a:buSzPts val="1100"/>
                        <a:buFont typeface="Karla"/>
                        <a:buChar char="●"/>
                      </a:pPr>
                      <a:r>
                        <a:rPr lang="en" sz="1100">
                          <a:solidFill>
                            <a:schemeClr val="dk1"/>
                          </a:solidFill>
                          <a:latin typeface="Karla"/>
                          <a:ea typeface="Karla"/>
                          <a:cs typeface="Karla"/>
                          <a:sym typeface="Karla"/>
                        </a:rPr>
                        <a:t>Game Logic for Human and RBC Modes</a:t>
                      </a:r>
                      <a:endParaRPr sz="1100">
                        <a:solidFill>
                          <a:schemeClr val="dk1"/>
                        </a:solidFill>
                        <a:latin typeface="Karla"/>
                        <a:ea typeface="Karla"/>
                        <a:cs typeface="Karla"/>
                        <a:sym typeface="Karla"/>
                      </a:endParaRPr>
                    </a:p>
                    <a:p>
                      <a:pPr indent="-298450" lvl="0" marL="457200" rtl="0" algn="l">
                        <a:lnSpc>
                          <a:spcPct val="115000"/>
                        </a:lnSpc>
                        <a:spcBef>
                          <a:spcPts val="0"/>
                        </a:spcBef>
                        <a:spcAft>
                          <a:spcPts val="0"/>
                        </a:spcAft>
                        <a:buClr>
                          <a:schemeClr val="dk1"/>
                        </a:buClr>
                        <a:buSzPts val="1100"/>
                        <a:buFont typeface="Karla"/>
                        <a:buChar char="●"/>
                      </a:pPr>
                      <a:r>
                        <a:rPr lang="en" sz="1100">
                          <a:solidFill>
                            <a:schemeClr val="dk1"/>
                          </a:solidFill>
                          <a:latin typeface="Karla"/>
                          <a:ea typeface="Karla"/>
                          <a:cs typeface="Karla"/>
                          <a:sym typeface="Karla"/>
                        </a:rPr>
                        <a:t>Human Mode</a:t>
                      </a:r>
                      <a:endParaRPr sz="1100">
                        <a:solidFill>
                          <a:schemeClr val="dk1"/>
                        </a:solidFill>
                        <a:latin typeface="Karla"/>
                        <a:ea typeface="Karla"/>
                        <a:cs typeface="Karla"/>
                        <a:sym typeface="Karla"/>
                      </a:endParaRPr>
                    </a:p>
                    <a:p>
                      <a:pPr indent="-298450" lvl="1" marL="914400" rtl="0" algn="l">
                        <a:lnSpc>
                          <a:spcPct val="115000"/>
                        </a:lnSpc>
                        <a:spcBef>
                          <a:spcPts val="0"/>
                        </a:spcBef>
                        <a:spcAft>
                          <a:spcPts val="0"/>
                        </a:spcAft>
                        <a:buClr>
                          <a:schemeClr val="dk1"/>
                        </a:buClr>
                        <a:buSzPts val="1100"/>
                        <a:buFont typeface="Karla"/>
                        <a:buChar char="○"/>
                      </a:pPr>
                      <a:r>
                        <a:rPr lang="en" sz="1100">
                          <a:solidFill>
                            <a:schemeClr val="dk1"/>
                          </a:solidFill>
                          <a:latin typeface="Karla"/>
                          <a:ea typeface="Karla"/>
                          <a:cs typeface="Karla"/>
                          <a:sym typeface="Karla"/>
                        </a:rPr>
                        <a:t>Human Mechanics</a:t>
                      </a:r>
                      <a:endParaRPr sz="1100">
                        <a:solidFill>
                          <a:schemeClr val="dk1"/>
                        </a:solidFill>
                        <a:latin typeface="Karla"/>
                        <a:ea typeface="Karla"/>
                        <a:cs typeface="Karla"/>
                        <a:sym typeface="Karla"/>
                      </a:endParaRPr>
                    </a:p>
                    <a:p>
                      <a:pPr indent="-298450" lvl="1" marL="914400" rtl="0" algn="l">
                        <a:lnSpc>
                          <a:spcPct val="115000"/>
                        </a:lnSpc>
                        <a:spcBef>
                          <a:spcPts val="0"/>
                        </a:spcBef>
                        <a:spcAft>
                          <a:spcPts val="0"/>
                        </a:spcAft>
                        <a:buClr>
                          <a:schemeClr val="dk1"/>
                        </a:buClr>
                        <a:buSzPts val="1100"/>
                        <a:buFont typeface="Karla"/>
                        <a:buChar char="○"/>
                      </a:pPr>
                      <a:r>
                        <a:rPr lang="en" sz="1100">
                          <a:solidFill>
                            <a:schemeClr val="dk1"/>
                          </a:solidFill>
                          <a:latin typeface="Karla"/>
                          <a:ea typeface="Karla"/>
                          <a:cs typeface="Karla"/>
                          <a:sym typeface="Karla"/>
                        </a:rPr>
                        <a:t>Dumbbell, Running, Blood Donation</a:t>
                      </a:r>
                      <a:endParaRPr sz="1100">
                        <a:solidFill>
                          <a:schemeClr val="dk1"/>
                        </a:solidFill>
                        <a:latin typeface="Karla"/>
                        <a:ea typeface="Karla"/>
                        <a:cs typeface="Karla"/>
                        <a:sym typeface="Karla"/>
                      </a:endParaRPr>
                    </a:p>
                    <a:p>
                      <a:pPr indent="-298450" lvl="0" marL="457200" rtl="0" algn="l">
                        <a:lnSpc>
                          <a:spcPct val="115000"/>
                        </a:lnSpc>
                        <a:spcBef>
                          <a:spcPts val="0"/>
                        </a:spcBef>
                        <a:spcAft>
                          <a:spcPts val="0"/>
                        </a:spcAft>
                        <a:buClr>
                          <a:schemeClr val="dk1"/>
                        </a:buClr>
                        <a:buSzPts val="1100"/>
                        <a:buFont typeface="Karla"/>
                        <a:buChar char="●"/>
                      </a:pPr>
                      <a:r>
                        <a:rPr lang="en" sz="1100">
                          <a:solidFill>
                            <a:schemeClr val="dk1"/>
                          </a:solidFill>
                          <a:latin typeface="Karla"/>
                          <a:ea typeface="Karla"/>
                          <a:cs typeface="Karla"/>
                          <a:sym typeface="Karla"/>
                        </a:rPr>
                        <a:t>Red Blood Cell Mode</a:t>
                      </a:r>
                      <a:endParaRPr sz="1100">
                        <a:solidFill>
                          <a:schemeClr val="dk1"/>
                        </a:solidFill>
                        <a:latin typeface="Karla"/>
                        <a:ea typeface="Karla"/>
                        <a:cs typeface="Karla"/>
                        <a:sym typeface="Karla"/>
                      </a:endParaRPr>
                    </a:p>
                    <a:p>
                      <a:pPr indent="-298450" lvl="1" marL="914400" rtl="0" algn="l">
                        <a:lnSpc>
                          <a:spcPct val="115000"/>
                        </a:lnSpc>
                        <a:spcBef>
                          <a:spcPts val="0"/>
                        </a:spcBef>
                        <a:spcAft>
                          <a:spcPts val="0"/>
                        </a:spcAft>
                        <a:buClr>
                          <a:schemeClr val="dk1"/>
                        </a:buClr>
                        <a:buSzPts val="1100"/>
                        <a:buFont typeface="Karla"/>
                        <a:buChar char="○"/>
                      </a:pPr>
                      <a:r>
                        <a:rPr lang="en" sz="1100">
                          <a:solidFill>
                            <a:schemeClr val="dk1"/>
                          </a:solidFill>
                          <a:latin typeface="Karla"/>
                          <a:ea typeface="Karla"/>
                          <a:cs typeface="Karla"/>
                          <a:sym typeface="Karla"/>
                        </a:rPr>
                        <a:t>Red Blood Cell Ship and Controls</a:t>
                      </a:r>
                      <a:endParaRPr sz="1100">
                        <a:solidFill>
                          <a:schemeClr val="dk1"/>
                        </a:solidFill>
                        <a:latin typeface="Karla"/>
                        <a:ea typeface="Karla"/>
                        <a:cs typeface="Karla"/>
                        <a:sym typeface="Karla"/>
                      </a:endParaRPr>
                    </a:p>
                  </a:txBody>
                  <a:tcPr marT="63500" marB="63500" marR="63500" marL="63500"/>
                </a:tc>
              </a:tr>
              <a:tr h="250250">
                <a:tc>
                  <a:txBody>
                    <a:bodyPr/>
                    <a:lstStyle/>
                    <a:p>
                      <a:pPr indent="0" lvl="0" marL="0" rtl="0" algn="ctr">
                        <a:spcBef>
                          <a:spcPts val="0"/>
                        </a:spcBef>
                        <a:spcAft>
                          <a:spcPts val="0"/>
                        </a:spcAft>
                        <a:buNone/>
                      </a:pPr>
                      <a:r>
                        <a:rPr b="1" lang="en" sz="1100">
                          <a:latin typeface="Karla"/>
                          <a:ea typeface="Karla"/>
                          <a:cs typeface="Karla"/>
                          <a:sym typeface="Karla"/>
                        </a:rPr>
                        <a:t>Russell LIm</a:t>
                      </a:r>
                      <a:endParaRPr b="1" sz="1100">
                        <a:latin typeface="Karla"/>
                        <a:ea typeface="Karla"/>
                        <a:cs typeface="Karla"/>
                        <a:sym typeface="Karla"/>
                      </a:endParaRPr>
                    </a:p>
                  </a:txBody>
                  <a:tcPr marT="63500" marB="63500" marR="63500" marL="63500" anchor="ctr"/>
                </a:tc>
                <a:tc>
                  <a:txBody>
                    <a:bodyPr/>
                    <a:lstStyle/>
                    <a:p>
                      <a:pPr indent="-298450" lvl="0" marL="457200" rtl="0" algn="l">
                        <a:lnSpc>
                          <a:spcPct val="115000"/>
                        </a:lnSpc>
                        <a:spcBef>
                          <a:spcPts val="0"/>
                        </a:spcBef>
                        <a:spcAft>
                          <a:spcPts val="0"/>
                        </a:spcAft>
                        <a:buSzPts val="1100"/>
                        <a:buFont typeface="Karla"/>
                        <a:buChar char="●"/>
                      </a:pPr>
                      <a:r>
                        <a:rPr lang="en" sz="1100">
                          <a:latin typeface="Karla"/>
                          <a:ea typeface="Karla"/>
                          <a:cs typeface="Karla"/>
                          <a:sym typeface="Karla"/>
                        </a:rPr>
                        <a:t>Report Writer</a:t>
                      </a:r>
                      <a:endParaRPr sz="1100">
                        <a:latin typeface="Karla"/>
                        <a:ea typeface="Karla"/>
                        <a:cs typeface="Karla"/>
                        <a:sym typeface="Karla"/>
                      </a:endParaRPr>
                    </a:p>
                    <a:p>
                      <a:pPr indent="-298450" lvl="0" marL="457200" rtl="0" algn="l">
                        <a:lnSpc>
                          <a:spcPct val="115000"/>
                        </a:lnSpc>
                        <a:spcBef>
                          <a:spcPts val="0"/>
                        </a:spcBef>
                        <a:spcAft>
                          <a:spcPts val="0"/>
                        </a:spcAft>
                        <a:buSzPts val="1100"/>
                        <a:buFont typeface="Karla"/>
                        <a:buChar char="●"/>
                      </a:pPr>
                      <a:r>
                        <a:rPr lang="en" sz="1100">
                          <a:latin typeface="Karla"/>
                          <a:ea typeface="Karla"/>
                          <a:cs typeface="Karla"/>
                          <a:sym typeface="Karla"/>
                        </a:rPr>
                        <a:t>Unity Developer</a:t>
                      </a:r>
                      <a:endParaRPr sz="1100">
                        <a:latin typeface="Karla"/>
                        <a:ea typeface="Karla"/>
                        <a:cs typeface="Karla"/>
                        <a:sym typeface="Karla"/>
                      </a:endParaRPr>
                    </a:p>
                  </a:txBody>
                  <a:tcPr marT="63500" marB="63500" marR="63500" marL="63500" anchor="ctr"/>
                </a:tc>
                <a:tc>
                  <a:txBody>
                    <a:bodyPr/>
                    <a:lstStyle/>
                    <a:p>
                      <a:pPr indent="-298450" lvl="0" marL="457200" rtl="0" algn="l">
                        <a:lnSpc>
                          <a:spcPct val="115000"/>
                        </a:lnSpc>
                        <a:spcBef>
                          <a:spcPts val="0"/>
                        </a:spcBef>
                        <a:spcAft>
                          <a:spcPts val="0"/>
                        </a:spcAft>
                        <a:buClr>
                          <a:schemeClr val="dk1"/>
                        </a:buClr>
                        <a:buSzPts val="1100"/>
                        <a:buFont typeface="Karla"/>
                        <a:buChar char="●"/>
                      </a:pPr>
                      <a:r>
                        <a:rPr lang="en" sz="1100">
                          <a:solidFill>
                            <a:schemeClr val="dk1"/>
                          </a:solidFill>
                          <a:latin typeface="Karla"/>
                          <a:ea typeface="Karla"/>
                          <a:cs typeface="Karla"/>
                          <a:sym typeface="Karla"/>
                        </a:rPr>
                        <a:t>Human Mode</a:t>
                      </a:r>
                      <a:endParaRPr sz="1100">
                        <a:solidFill>
                          <a:schemeClr val="dk1"/>
                        </a:solidFill>
                        <a:latin typeface="Karla"/>
                        <a:ea typeface="Karla"/>
                        <a:cs typeface="Karla"/>
                        <a:sym typeface="Karla"/>
                      </a:endParaRPr>
                    </a:p>
                    <a:p>
                      <a:pPr indent="-298450" lvl="1" marL="914400" rtl="0" algn="l">
                        <a:lnSpc>
                          <a:spcPct val="115000"/>
                        </a:lnSpc>
                        <a:spcBef>
                          <a:spcPts val="0"/>
                        </a:spcBef>
                        <a:spcAft>
                          <a:spcPts val="0"/>
                        </a:spcAft>
                        <a:buClr>
                          <a:schemeClr val="dk1"/>
                        </a:buClr>
                        <a:buSzPts val="1100"/>
                        <a:buFont typeface="Karla"/>
                        <a:buChar char="○"/>
                      </a:pPr>
                      <a:r>
                        <a:rPr lang="en" sz="1100">
                          <a:solidFill>
                            <a:schemeClr val="dk1"/>
                          </a:solidFill>
                          <a:latin typeface="Karla"/>
                          <a:ea typeface="Karla"/>
                          <a:cs typeface="Karla"/>
                          <a:sym typeface="Karla"/>
                        </a:rPr>
                        <a:t>Human Mechanics</a:t>
                      </a:r>
                      <a:endParaRPr sz="1100">
                        <a:solidFill>
                          <a:schemeClr val="dk1"/>
                        </a:solidFill>
                        <a:latin typeface="Karla"/>
                        <a:ea typeface="Karla"/>
                        <a:cs typeface="Karla"/>
                        <a:sym typeface="Karla"/>
                      </a:endParaRPr>
                    </a:p>
                    <a:p>
                      <a:pPr indent="-298450" lvl="1" marL="914400" rtl="0" algn="l">
                        <a:lnSpc>
                          <a:spcPct val="115000"/>
                        </a:lnSpc>
                        <a:spcBef>
                          <a:spcPts val="0"/>
                        </a:spcBef>
                        <a:spcAft>
                          <a:spcPts val="0"/>
                        </a:spcAft>
                        <a:buClr>
                          <a:schemeClr val="dk1"/>
                        </a:buClr>
                        <a:buSzPts val="1100"/>
                        <a:buFont typeface="Karla"/>
                        <a:buChar char="○"/>
                      </a:pPr>
                      <a:r>
                        <a:rPr lang="en" sz="1100">
                          <a:solidFill>
                            <a:schemeClr val="dk1"/>
                          </a:solidFill>
                          <a:latin typeface="Karla"/>
                          <a:ea typeface="Karla"/>
                          <a:cs typeface="Karla"/>
                          <a:sym typeface="Karla"/>
                        </a:rPr>
                        <a:t>Pistol, Dumbbell, Running, Blood Donation</a:t>
                      </a:r>
                      <a:endParaRPr sz="1100">
                        <a:solidFill>
                          <a:schemeClr val="dk1"/>
                        </a:solidFill>
                        <a:latin typeface="Karla"/>
                        <a:ea typeface="Karla"/>
                        <a:cs typeface="Karla"/>
                        <a:sym typeface="Karla"/>
                      </a:endParaRPr>
                    </a:p>
                  </a:txBody>
                  <a:tcPr marT="63500" marB="63500" marR="63500" marL="63500"/>
                </a:tc>
              </a:tr>
              <a:tr h="250250">
                <a:tc>
                  <a:txBody>
                    <a:bodyPr/>
                    <a:lstStyle/>
                    <a:p>
                      <a:pPr indent="0" lvl="0" marL="0" rtl="0" algn="ctr">
                        <a:spcBef>
                          <a:spcPts val="0"/>
                        </a:spcBef>
                        <a:spcAft>
                          <a:spcPts val="0"/>
                        </a:spcAft>
                        <a:buNone/>
                      </a:pPr>
                      <a:r>
                        <a:rPr b="1" lang="en" sz="1100">
                          <a:latin typeface="Karla"/>
                          <a:ea typeface="Karla"/>
                          <a:cs typeface="Karla"/>
                          <a:sym typeface="Karla"/>
                        </a:rPr>
                        <a:t>Ding Wen</a:t>
                      </a:r>
                      <a:endParaRPr b="1" sz="1100">
                        <a:latin typeface="Karla"/>
                        <a:ea typeface="Karla"/>
                        <a:cs typeface="Karla"/>
                        <a:sym typeface="Karla"/>
                      </a:endParaRPr>
                    </a:p>
                  </a:txBody>
                  <a:tcPr marT="63500" marB="63500" marR="63500" marL="63500" anchor="ctr"/>
                </a:tc>
                <a:tc>
                  <a:txBody>
                    <a:bodyPr/>
                    <a:lstStyle/>
                    <a:p>
                      <a:pPr indent="-298450" lvl="0" marL="457200" rtl="0" algn="l">
                        <a:lnSpc>
                          <a:spcPct val="115000"/>
                        </a:lnSpc>
                        <a:spcBef>
                          <a:spcPts val="0"/>
                        </a:spcBef>
                        <a:spcAft>
                          <a:spcPts val="0"/>
                        </a:spcAft>
                        <a:buSzPts val="1100"/>
                        <a:buFont typeface="Karla"/>
                        <a:buChar char="●"/>
                      </a:pPr>
                      <a:r>
                        <a:rPr lang="en" sz="1100">
                          <a:latin typeface="Karla"/>
                          <a:ea typeface="Karla"/>
                          <a:cs typeface="Karla"/>
                          <a:sym typeface="Karla"/>
                        </a:rPr>
                        <a:t>Asset Modeller</a:t>
                      </a:r>
                      <a:endParaRPr sz="1100">
                        <a:latin typeface="Karla"/>
                        <a:ea typeface="Karla"/>
                        <a:cs typeface="Karla"/>
                        <a:sym typeface="Karla"/>
                      </a:endParaRPr>
                    </a:p>
                    <a:p>
                      <a:pPr indent="-298450" lvl="0" marL="457200" rtl="0" algn="l">
                        <a:lnSpc>
                          <a:spcPct val="115000"/>
                        </a:lnSpc>
                        <a:spcBef>
                          <a:spcPts val="0"/>
                        </a:spcBef>
                        <a:spcAft>
                          <a:spcPts val="0"/>
                        </a:spcAft>
                        <a:buSzPts val="1100"/>
                        <a:buFont typeface="Karla"/>
                        <a:buChar char="●"/>
                      </a:pPr>
                      <a:r>
                        <a:rPr lang="en" sz="1100">
                          <a:latin typeface="Karla"/>
                          <a:ea typeface="Karla"/>
                          <a:cs typeface="Karla"/>
                          <a:sym typeface="Karla"/>
                        </a:rPr>
                        <a:t>Unity Developer</a:t>
                      </a:r>
                      <a:endParaRPr sz="1100">
                        <a:latin typeface="Karla"/>
                        <a:ea typeface="Karla"/>
                        <a:cs typeface="Karla"/>
                        <a:sym typeface="Karla"/>
                      </a:endParaRPr>
                    </a:p>
                  </a:txBody>
                  <a:tcPr marT="63500" marB="63500" marR="63500" marL="63500" anchor="ctr"/>
                </a:tc>
                <a:tc>
                  <a:txBody>
                    <a:bodyPr/>
                    <a:lstStyle/>
                    <a:p>
                      <a:pPr indent="-298450" lvl="0" marL="457200" rtl="0" algn="l">
                        <a:lnSpc>
                          <a:spcPct val="115000"/>
                        </a:lnSpc>
                        <a:spcBef>
                          <a:spcPts val="0"/>
                        </a:spcBef>
                        <a:spcAft>
                          <a:spcPts val="0"/>
                        </a:spcAft>
                        <a:buClr>
                          <a:schemeClr val="dk1"/>
                        </a:buClr>
                        <a:buSzPts val="1100"/>
                        <a:buFont typeface="Karla"/>
                        <a:buChar char="●"/>
                      </a:pPr>
                      <a:r>
                        <a:rPr lang="en" sz="1100">
                          <a:solidFill>
                            <a:schemeClr val="dk1"/>
                          </a:solidFill>
                          <a:latin typeface="Karla"/>
                          <a:ea typeface="Karla"/>
                          <a:cs typeface="Karla"/>
                          <a:sym typeface="Karla"/>
                        </a:rPr>
                        <a:t>Asset Modelling (Unity)</a:t>
                      </a:r>
                      <a:endParaRPr sz="1100">
                        <a:solidFill>
                          <a:schemeClr val="dk1"/>
                        </a:solidFill>
                        <a:latin typeface="Karla"/>
                        <a:ea typeface="Karla"/>
                        <a:cs typeface="Karla"/>
                        <a:sym typeface="Karla"/>
                      </a:endParaRPr>
                    </a:p>
                    <a:p>
                      <a:pPr indent="-298450" lvl="0" marL="457200" rtl="0" algn="l">
                        <a:lnSpc>
                          <a:spcPct val="115000"/>
                        </a:lnSpc>
                        <a:spcBef>
                          <a:spcPts val="0"/>
                        </a:spcBef>
                        <a:spcAft>
                          <a:spcPts val="0"/>
                        </a:spcAft>
                        <a:buClr>
                          <a:schemeClr val="dk1"/>
                        </a:buClr>
                        <a:buSzPts val="1100"/>
                        <a:buFont typeface="Karla"/>
                        <a:buChar char="●"/>
                      </a:pPr>
                      <a:r>
                        <a:rPr lang="en" sz="1100">
                          <a:solidFill>
                            <a:schemeClr val="dk1"/>
                          </a:solidFill>
                          <a:latin typeface="Karla"/>
                          <a:ea typeface="Karla"/>
                          <a:cs typeface="Karla"/>
                          <a:sym typeface="Karla"/>
                        </a:rPr>
                        <a:t>Red Blood Cell Mode</a:t>
                      </a:r>
                      <a:endParaRPr sz="1100">
                        <a:solidFill>
                          <a:schemeClr val="dk1"/>
                        </a:solidFill>
                        <a:latin typeface="Karla"/>
                        <a:ea typeface="Karla"/>
                        <a:cs typeface="Karla"/>
                        <a:sym typeface="Karla"/>
                      </a:endParaRPr>
                    </a:p>
                    <a:p>
                      <a:pPr indent="-298450" lvl="1" marL="914400" rtl="0" algn="l">
                        <a:lnSpc>
                          <a:spcPct val="115000"/>
                        </a:lnSpc>
                        <a:spcBef>
                          <a:spcPts val="0"/>
                        </a:spcBef>
                        <a:spcAft>
                          <a:spcPts val="0"/>
                        </a:spcAft>
                        <a:buClr>
                          <a:schemeClr val="dk1"/>
                        </a:buClr>
                        <a:buSzPts val="1100"/>
                        <a:buFont typeface="Karla"/>
                        <a:buChar char="○"/>
                      </a:pPr>
                      <a:r>
                        <a:rPr lang="en" sz="1100">
                          <a:solidFill>
                            <a:schemeClr val="dk1"/>
                          </a:solidFill>
                          <a:latin typeface="Karla"/>
                          <a:ea typeface="Karla"/>
                          <a:cs typeface="Karla"/>
                          <a:sym typeface="Karla"/>
                        </a:rPr>
                        <a:t>Bloodstream Map generation</a:t>
                      </a:r>
                      <a:endParaRPr sz="1100">
                        <a:solidFill>
                          <a:schemeClr val="dk1"/>
                        </a:solidFill>
                        <a:latin typeface="Karla"/>
                        <a:ea typeface="Karla"/>
                        <a:cs typeface="Karla"/>
                        <a:sym typeface="Karla"/>
                      </a:endParaRPr>
                    </a:p>
                    <a:p>
                      <a:pPr indent="-298450" lvl="1" marL="914400" rtl="0" algn="l">
                        <a:lnSpc>
                          <a:spcPct val="115000"/>
                        </a:lnSpc>
                        <a:spcBef>
                          <a:spcPts val="0"/>
                        </a:spcBef>
                        <a:spcAft>
                          <a:spcPts val="0"/>
                        </a:spcAft>
                        <a:buClr>
                          <a:schemeClr val="dk1"/>
                        </a:buClr>
                        <a:buSzPts val="1100"/>
                        <a:buFont typeface="Karla"/>
                        <a:buChar char="○"/>
                      </a:pPr>
                      <a:r>
                        <a:rPr lang="en" sz="1100">
                          <a:solidFill>
                            <a:schemeClr val="dk1"/>
                          </a:solidFill>
                          <a:latin typeface="Karla"/>
                          <a:ea typeface="Karla"/>
                          <a:cs typeface="Karla"/>
                          <a:sym typeface="Karla"/>
                        </a:rPr>
                        <a:t>Ship Auto-steering</a:t>
                      </a:r>
                      <a:endParaRPr sz="1100">
                        <a:solidFill>
                          <a:schemeClr val="dk1"/>
                        </a:solidFill>
                        <a:latin typeface="Karla"/>
                        <a:ea typeface="Karla"/>
                        <a:cs typeface="Karla"/>
                        <a:sym typeface="Karla"/>
                      </a:endParaRPr>
                    </a:p>
                    <a:p>
                      <a:pPr indent="-298450" lvl="1" marL="914400" rtl="0" algn="l">
                        <a:lnSpc>
                          <a:spcPct val="115000"/>
                        </a:lnSpc>
                        <a:spcBef>
                          <a:spcPts val="0"/>
                        </a:spcBef>
                        <a:spcAft>
                          <a:spcPts val="0"/>
                        </a:spcAft>
                        <a:buClr>
                          <a:schemeClr val="dk1"/>
                        </a:buClr>
                        <a:buSzPts val="1100"/>
                        <a:buFont typeface="Karla"/>
                        <a:buChar char="○"/>
                      </a:pPr>
                      <a:r>
                        <a:rPr lang="en" sz="1100">
                          <a:solidFill>
                            <a:schemeClr val="dk1"/>
                          </a:solidFill>
                          <a:latin typeface="Karla"/>
                          <a:ea typeface="Karla"/>
                          <a:cs typeface="Karla"/>
                          <a:sym typeface="Karla"/>
                        </a:rPr>
                        <a:t>NPCs generation and path movements</a:t>
                      </a:r>
                      <a:endParaRPr sz="1100">
                        <a:solidFill>
                          <a:schemeClr val="dk1"/>
                        </a:solidFill>
                        <a:latin typeface="Karla"/>
                        <a:ea typeface="Karla"/>
                        <a:cs typeface="Karla"/>
                        <a:sym typeface="Karla"/>
                      </a:endParaRPr>
                    </a:p>
                    <a:p>
                      <a:pPr indent="-298450" lvl="1" marL="914400" rtl="0" algn="l">
                        <a:lnSpc>
                          <a:spcPct val="115000"/>
                        </a:lnSpc>
                        <a:spcBef>
                          <a:spcPts val="0"/>
                        </a:spcBef>
                        <a:spcAft>
                          <a:spcPts val="0"/>
                        </a:spcAft>
                        <a:buClr>
                          <a:schemeClr val="dk1"/>
                        </a:buClr>
                        <a:buSzPts val="1100"/>
                        <a:buFont typeface="Karla"/>
                        <a:buChar char="○"/>
                      </a:pPr>
                      <a:r>
                        <a:rPr lang="en" sz="1100">
                          <a:solidFill>
                            <a:schemeClr val="dk1"/>
                          </a:solidFill>
                          <a:latin typeface="Karla"/>
                          <a:ea typeface="Karla"/>
                          <a:cs typeface="Karla"/>
                          <a:sym typeface="Karla"/>
                        </a:rPr>
                        <a:t>Etc…</a:t>
                      </a:r>
                      <a:endParaRPr sz="1100">
                        <a:solidFill>
                          <a:schemeClr val="dk1"/>
                        </a:solidFill>
                        <a:latin typeface="Karla"/>
                        <a:ea typeface="Karla"/>
                        <a:cs typeface="Karla"/>
                        <a:sym typeface="Karla"/>
                      </a:endParaRPr>
                    </a:p>
                  </a:txBody>
                  <a:tcPr marT="63500" marB="63500" marR="63500" marL="63500"/>
                </a:tc>
              </a:tr>
            </a:tbl>
          </a:graphicData>
        </a:graphic>
      </p:graphicFrame>
      <p:sp>
        <p:nvSpPr>
          <p:cNvPr id="2305" name="Google Shape;2305;p240"/>
          <p:cNvSpPr txBox="1"/>
          <p:nvPr>
            <p:ph type="title"/>
          </p:nvPr>
        </p:nvSpPr>
        <p:spPr>
          <a:xfrm>
            <a:off x="713225" y="454875"/>
            <a:ext cx="3582900" cy="4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Members’ Contributions</a:t>
            </a: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9" name="Shape 2309"/>
        <p:cNvGrpSpPr/>
        <p:nvPr/>
      </p:nvGrpSpPr>
      <p:grpSpPr>
        <a:xfrm>
          <a:off x="0" y="0"/>
          <a:ext cx="0" cy="0"/>
          <a:chOff x="0" y="0"/>
          <a:chExt cx="0" cy="0"/>
        </a:xfrm>
      </p:grpSpPr>
      <p:sp>
        <p:nvSpPr>
          <p:cNvPr id="2310" name="Google Shape;2310;p241"/>
          <p:cNvSpPr txBox="1"/>
          <p:nvPr>
            <p:ph type="title"/>
          </p:nvPr>
        </p:nvSpPr>
        <p:spPr>
          <a:xfrm>
            <a:off x="2031750" y="2376450"/>
            <a:ext cx="5080500" cy="77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a:p>
            <a:pPr indent="0" lvl="0" marL="0" rtl="0" algn="ctr">
              <a:spcBef>
                <a:spcPts val="0"/>
              </a:spcBef>
              <a:spcAft>
                <a:spcPts val="0"/>
              </a:spcAft>
              <a:buNone/>
            </a:pPr>
            <a:r>
              <a:t/>
            </a:r>
            <a:endParaRPr/>
          </a:p>
        </p:txBody>
      </p:sp>
      <p:sp>
        <p:nvSpPr>
          <p:cNvPr id="2311" name="Google Shape;2311;p241"/>
          <p:cNvSpPr txBox="1"/>
          <p:nvPr>
            <p:ph idx="2" type="title"/>
          </p:nvPr>
        </p:nvSpPr>
        <p:spPr>
          <a:xfrm>
            <a:off x="3334800" y="1047373"/>
            <a:ext cx="2474400" cy="137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242"/>
          <p:cNvSpPr txBox="1"/>
          <p:nvPr>
            <p:ph idx="4294967295" type="title"/>
          </p:nvPr>
        </p:nvSpPr>
        <p:spPr>
          <a:xfrm>
            <a:off x="526500" y="350075"/>
            <a:ext cx="74979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2317" name="Google Shape;2317;p242"/>
          <p:cNvSpPr txBox="1"/>
          <p:nvPr>
            <p:ph idx="4294967295" type="body"/>
          </p:nvPr>
        </p:nvSpPr>
        <p:spPr>
          <a:xfrm>
            <a:off x="627950" y="1134025"/>
            <a:ext cx="8141700" cy="3826800"/>
          </a:xfrm>
          <a:prstGeom prst="rect">
            <a:avLst/>
          </a:prstGeom>
        </p:spPr>
        <p:txBody>
          <a:bodyPr anchorCtr="0" anchor="t" bIns="91425" lIns="91425" spcFirstLastPara="1" rIns="91425" wrap="square" tIns="91425">
            <a:noAutofit/>
          </a:bodyPr>
          <a:lstStyle/>
          <a:p>
            <a:pPr indent="0" lvl="0" marL="0" marR="50800" rtl="0" algn="l">
              <a:spcBef>
                <a:spcPts val="0"/>
              </a:spcBef>
              <a:spcAft>
                <a:spcPts val="0"/>
              </a:spcAft>
              <a:buNone/>
            </a:pPr>
            <a:r>
              <a:rPr b="1" lang="en" sz="1800"/>
              <a:t>1. Implementing Auto-steering of Red Blood Cell Ship</a:t>
            </a:r>
            <a:endParaRPr b="1" sz="1800"/>
          </a:p>
          <a:p>
            <a:pPr indent="0" lvl="0" marL="0" marR="50800" rtl="0" algn="l">
              <a:spcBef>
                <a:spcPts val="1200"/>
              </a:spcBef>
              <a:spcAft>
                <a:spcPts val="0"/>
              </a:spcAft>
              <a:buNone/>
            </a:pPr>
            <a:r>
              <a:rPr lang="en" sz="1400"/>
              <a:t>We faced challenges in implementing the auto-steering feature of the Red Blood Cell Ship as the </a:t>
            </a:r>
            <a:r>
              <a:rPr b="1" lang="en" sz="1400">
                <a:solidFill>
                  <a:schemeClr val="dk2"/>
                </a:solidFill>
              </a:rPr>
              <a:t>bloodstream paths were generally windy in the third dimension</a:t>
            </a:r>
            <a:r>
              <a:rPr lang="en" sz="1400"/>
              <a:t>, and the </a:t>
            </a:r>
            <a:r>
              <a:rPr b="1" lang="en" sz="1400">
                <a:solidFill>
                  <a:schemeClr val="dk2"/>
                </a:solidFill>
              </a:rPr>
              <a:t>representations of the paths were discrete</a:t>
            </a:r>
            <a:r>
              <a:rPr lang="en" sz="1400"/>
              <a:t>. However, discrete movements may feel unrealistic and induce motion sickness in the player.</a:t>
            </a:r>
            <a:endParaRPr sz="1400"/>
          </a:p>
          <a:p>
            <a:pPr indent="0" lvl="0" marL="0" marR="50800" rtl="0" algn="l">
              <a:spcBef>
                <a:spcPts val="1200"/>
              </a:spcBef>
              <a:spcAft>
                <a:spcPts val="0"/>
              </a:spcAft>
              <a:buNone/>
            </a:pPr>
            <a:r>
              <a:rPr lang="en" sz="1400"/>
              <a:t>To </a:t>
            </a:r>
            <a:r>
              <a:rPr b="1" lang="en" sz="1400"/>
              <a:t>solve </a:t>
            </a:r>
            <a:r>
              <a:rPr lang="en" sz="1400"/>
              <a:t>this challenge, we</a:t>
            </a:r>
            <a:endParaRPr sz="1400"/>
          </a:p>
          <a:p>
            <a:pPr indent="-317500" lvl="0" marL="457200" marR="50800" rtl="0" algn="l">
              <a:spcBef>
                <a:spcPts val="1200"/>
              </a:spcBef>
              <a:spcAft>
                <a:spcPts val="0"/>
              </a:spcAft>
              <a:buSzPts val="1400"/>
              <a:buChar char="●"/>
            </a:pPr>
            <a:r>
              <a:rPr lang="en" sz="1400"/>
              <a:t>first implemented a </a:t>
            </a:r>
            <a:r>
              <a:rPr b="1" lang="en" sz="1400">
                <a:solidFill>
                  <a:schemeClr val="dk2"/>
                </a:solidFill>
              </a:rPr>
              <a:t>foundational realistic physics model</a:t>
            </a:r>
            <a:r>
              <a:rPr lang="en" sz="1400"/>
              <a:t> for the </a:t>
            </a:r>
            <a:r>
              <a:rPr b="1" lang="en" sz="1400">
                <a:solidFill>
                  <a:schemeClr val="dk2"/>
                </a:solidFill>
              </a:rPr>
              <a:t>ship</a:t>
            </a:r>
            <a:r>
              <a:rPr lang="en" sz="1400"/>
              <a:t>.</a:t>
            </a:r>
            <a:endParaRPr sz="1400"/>
          </a:p>
          <a:p>
            <a:pPr indent="-317500" lvl="0" marL="457200" marR="50800" rtl="0" algn="l">
              <a:spcBef>
                <a:spcPts val="0"/>
              </a:spcBef>
              <a:spcAft>
                <a:spcPts val="0"/>
              </a:spcAft>
              <a:buSzPts val="1400"/>
              <a:buChar char="●"/>
            </a:pPr>
            <a:r>
              <a:rPr lang="en" sz="1400"/>
              <a:t>The auto-steering is then implemented by </a:t>
            </a:r>
            <a:r>
              <a:rPr b="1" lang="en" sz="1400">
                <a:solidFill>
                  <a:schemeClr val="dk2"/>
                </a:solidFill>
              </a:rPr>
              <a:t>applying forces on the ship,</a:t>
            </a:r>
            <a:r>
              <a:rPr lang="en" sz="1400"/>
              <a:t> creating realistic and smooth movement.</a:t>
            </a:r>
            <a:endParaRPr sz="1400"/>
          </a:p>
          <a:p>
            <a:pPr indent="-317500" lvl="0" marL="457200" marR="50800" rtl="0" algn="l">
              <a:spcBef>
                <a:spcPts val="0"/>
              </a:spcBef>
              <a:spcAft>
                <a:spcPts val="0"/>
              </a:spcAft>
              <a:buSzPts val="1400"/>
              <a:buChar char="●"/>
            </a:pPr>
            <a:r>
              <a:rPr lang="en" sz="1400"/>
              <a:t>To smoothen out the discrete changes in the path segments, a </a:t>
            </a:r>
            <a:r>
              <a:rPr b="1" lang="en" sz="1400">
                <a:solidFill>
                  <a:schemeClr val="dk2"/>
                </a:solidFill>
              </a:rPr>
              <a:t>smooth damp function</a:t>
            </a:r>
            <a:r>
              <a:rPr lang="en" sz="1400"/>
              <a:t> was used to </a:t>
            </a:r>
            <a:r>
              <a:rPr b="1" lang="en" sz="1400">
                <a:solidFill>
                  <a:schemeClr val="dk2"/>
                </a:solidFill>
              </a:rPr>
              <a:t>interpolate between path segments</a:t>
            </a:r>
            <a:r>
              <a:rPr lang="en" sz="1400"/>
              <a:t> when it changes. </a:t>
            </a:r>
            <a:endParaRPr sz="1400"/>
          </a:p>
          <a:p>
            <a:pPr indent="-317500" lvl="0" marL="457200" marR="50800" rtl="0" algn="l">
              <a:spcBef>
                <a:spcPts val="0"/>
              </a:spcBef>
              <a:spcAft>
                <a:spcPts val="0"/>
              </a:spcAft>
              <a:buSzPts val="1400"/>
              <a:buChar char="●"/>
            </a:pPr>
            <a:r>
              <a:rPr lang="en" sz="1400"/>
              <a:t>To deal with late-turning due to this, </a:t>
            </a:r>
            <a:r>
              <a:rPr b="1" lang="en" sz="1400">
                <a:solidFill>
                  <a:schemeClr val="dk2"/>
                </a:solidFill>
              </a:rPr>
              <a:t>path segments end early </a:t>
            </a:r>
            <a:r>
              <a:rPr lang="en" sz="1400"/>
              <a:t>(before the player reaches the end of each segment), except in the case of forked paths.</a:t>
            </a: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sp>
        <p:nvSpPr>
          <p:cNvPr id="2322" name="Google Shape;2322;p243"/>
          <p:cNvSpPr txBox="1"/>
          <p:nvPr>
            <p:ph idx="4294967295" type="title"/>
          </p:nvPr>
        </p:nvSpPr>
        <p:spPr>
          <a:xfrm>
            <a:off x="526500" y="350075"/>
            <a:ext cx="74979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2323" name="Google Shape;2323;p243"/>
          <p:cNvSpPr txBox="1"/>
          <p:nvPr>
            <p:ph idx="4294967295" type="body"/>
          </p:nvPr>
        </p:nvSpPr>
        <p:spPr>
          <a:xfrm>
            <a:off x="627950" y="1134025"/>
            <a:ext cx="8141700" cy="3826800"/>
          </a:xfrm>
          <a:prstGeom prst="rect">
            <a:avLst/>
          </a:prstGeom>
        </p:spPr>
        <p:txBody>
          <a:bodyPr anchorCtr="0" anchor="t" bIns="91425" lIns="91425" spcFirstLastPara="1" rIns="91425" wrap="square" tIns="91425">
            <a:noAutofit/>
          </a:bodyPr>
          <a:lstStyle/>
          <a:p>
            <a:pPr indent="0" lvl="0" marL="0" marR="50800" rtl="0" algn="l">
              <a:spcBef>
                <a:spcPts val="0"/>
              </a:spcBef>
              <a:spcAft>
                <a:spcPts val="0"/>
              </a:spcAft>
              <a:buNone/>
            </a:pPr>
            <a:r>
              <a:rPr b="1" lang="en" sz="1800"/>
              <a:t>2.</a:t>
            </a:r>
            <a:r>
              <a:rPr b="1" lang="en" sz="1800"/>
              <a:t> </a:t>
            </a:r>
            <a:r>
              <a:rPr b="1" lang="en" sz="1800"/>
              <a:t>Creating The Bloodstream Map</a:t>
            </a:r>
            <a:endParaRPr b="1" sz="1800"/>
          </a:p>
          <a:p>
            <a:pPr indent="0" lvl="0" marL="0" marR="50800" rtl="0" algn="l">
              <a:spcBef>
                <a:spcPts val="1200"/>
              </a:spcBef>
              <a:spcAft>
                <a:spcPts val="0"/>
              </a:spcAft>
              <a:buNone/>
            </a:pPr>
            <a:r>
              <a:rPr lang="en" sz="1400"/>
              <a:t>We faced challenges in creating the three-dimension bloodstream map, due to its </a:t>
            </a:r>
            <a:r>
              <a:rPr b="1" lang="en" sz="1400">
                <a:solidFill>
                  <a:schemeClr val="dk2"/>
                </a:solidFill>
              </a:rPr>
              <a:t>spatial complexity</a:t>
            </a:r>
            <a:r>
              <a:rPr lang="en" sz="1400"/>
              <a:t>.</a:t>
            </a:r>
            <a:endParaRPr sz="1400"/>
          </a:p>
          <a:p>
            <a:pPr indent="0" lvl="0" marL="0" marR="50800" rtl="0" algn="l">
              <a:spcBef>
                <a:spcPts val="1200"/>
              </a:spcBef>
              <a:spcAft>
                <a:spcPts val="0"/>
              </a:spcAft>
              <a:buNone/>
            </a:pPr>
            <a:r>
              <a:rPr lang="en" sz="1400"/>
              <a:t>To </a:t>
            </a:r>
            <a:r>
              <a:rPr b="1" lang="en" sz="1400"/>
              <a:t>solve </a:t>
            </a:r>
            <a:r>
              <a:rPr lang="en" sz="1400"/>
              <a:t>this challenge, we </a:t>
            </a:r>
            <a:r>
              <a:rPr b="1" lang="en" sz="1400">
                <a:solidFill>
                  <a:schemeClr val="dk2"/>
                </a:solidFill>
              </a:rPr>
              <a:t>created </a:t>
            </a:r>
            <a:r>
              <a:rPr lang="en" sz="1400"/>
              <a:t>an </a:t>
            </a:r>
            <a:r>
              <a:rPr b="1" lang="en" sz="1400" u="sng">
                <a:solidFill>
                  <a:schemeClr val="dk2"/>
                </a:solidFill>
              </a:rPr>
              <a:t>editor tool</a:t>
            </a:r>
            <a:r>
              <a:rPr lang="en" sz="1400"/>
              <a:t> that allowed the </a:t>
            </a:r>
            <a:r>
              <a:rPr b="1" lang="en" sz="1400">
                <a:solidFill>
                  <a:schemeClr val="dk2"/>
                </a:solidFill>
              </a:rPr>
              <a:t>next path to be created</a:t>
            </a:r>
            <a:r>
              <a:rPr lang="en" sz="1400"/>
              <a:t>, </a:t>
            </a:r>
            <a:r>
              <a:rPr b="1" lang="en" sz="1400">
                <a:solidFill>
                  <a:schemeClr val="dk2"/>
                </a:solidFill>
              </a:rPr>
              <a:t>conjoined </a:t>
            </a:r>
            <a:r>
              <a:rPr lang="en" sz="1400"/>
              <a:t>to the end of the current path, </a:t>
            </a:r>
            <a:r>
              <a:rPr b="1" lang="en" sz="1400">
                <a:solidFill>
                  <a:schemeClr val="dk2"/>
                </a:solidFill>
              </a:rPr>
              <a:t>at </a:t>
            </a:r>
            <a:r>
              <a:rPr lang="en" sz="1400"/>
              <a:t>a </a:t>
            </a:r>
            <a:r>
              <a:rPr b="1" lang="en" sz="1400">
                <a:solidFill>
                  <a:schemeClr val="dk2"/>
                </a:solidFill>
              </a:rPr>
              <a:t>user-specified angle</a:t>
            </a:r>
            <a:r>
              <a:rPr lang="en" sz="1400"/>
              <a:t>.</a:t>
            </a:r>
            <a:endParaRPr sz="1400"/>
          </a:p>
          <a:p>
            <a:pPr indent="0" lvl="0" marL="0" marR="50800" rtl="0" algn="l">
              <a:spcBef>
                <a:spcPts val="1200"/>
              </a:spcBef>
              <a:spcAft>
                <a:spcPts val="0"/>
              </a:spcAft>
              <a:buNone/>
            </a:pPr>
            <a:r>
              <a:rPr lang="en" sz="1400"/>
              <a:t>The </a:t>
            </a:r>
            <a:r>
              <a:rPr b="1" lang="en" sz="1400">
                <a:solidFill>
                  <a:schemeClr val="dk2"/>
                </a:solidFill>
              </a:rPr>
              <a:t>main path model</a:t>
            </a:r>
            <a:r>
              <a:rPr lang="en" sz="1400"/>
              <a:t> that was used was a blood vessel that splits into two. This worked naturally as a splitting path. However, we also required merging paths; this was done by </a:t>
            </a:r>
            <a:r>
              <a:rPr b="1" lang="en" sz="1400">
                <a:solidFill>
                  <a:schemeClr val="dk2"/>
                </a:solidFill>
              </a:rPr>
              <a:t>reversing the split-path model</a:t>
            </a:r>
            <a:r>
              <a:rPr lang="en" sz="1400"/>
              <a:t>.</a:t>
            </a:r>
            <a:endParaRPr sz="1400"/>
          </a:p>
          <a:p>
            <a:pPr indent="0" lvl="0" marL="0" marR="50800" rtl="0" algn="l">
              <a:spcBef>
                <a:spcPts val="1200"/>
              </a:spcBef>
              <a:spcAft>
                <a:spcPts val="0"/>
              </a:spcAft>
              <a:buNone/>
            </a:pPr>
            <a:r>
              <a:rPr lang="en" sz="1400"/>
              <a:t>The main challenge was in connecting two unrelated paths together from a distance. This required a liberal use of merging paths – which doubled up as a "straight" path if one of the inputs were left unconnected – as well as actual straight paths, which was used to connect paths together in a suboptimal but usable manner when close together.</a:t>
            </a:r>
            <a:endParaRPr sz="1400"/>
          </a:p>
          <a:p>
            <a:pPr indent="0" lvl="0" marL="0" marR="50800" rtl="0" algn="l">
              <a:spcBef>
                <a:spcPts val="1200"/>
              </a:spcBef>
              <a:spcAft>
                <a:spcPts val="1200"/>
              </a:spcAft>
              <a:buNone/>
            </a:pPr>
            <a:r>
              <a:t/>
            </a: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sp>
        <p:nvSpPr>
          <p:cNvPr id="2328" name="Google Shape;2328;p244"/>
          <p:cNvSpPr txBox="1"/>
          <p:nvPr>
            <p:ph idx="4294967295" type="title"/>
          </p:nvPr>
        </p:nvSpPr>
        <p:spPr>
          <a:xfrm>
            <a:off x="526500" y="350075"/>
            <a:ext cx="74979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2329" name="Google Shape;2329;p244"/>
          <p:cNvSpPr txBox="1"/>
          <p:nvPr>
            <p:ph idx="4294967295" type="body"/>
          </p:nvPr>
        </p:nvSpPr>
        <p:spPr>
          <a:xfrm>
            <a:off x="627950" y="1134025"/>
            <a:ext cx="8141700" cy="3826800"/>
          </a:xfrm>
          <a:prstGeom prst="rect">
            <a:avLst/>
          </a:prstGeom>
        </p:spPr>
        <p:txBody>
          <a:bodyPr anchorCtr="0" anchor="t" bIns="91425" lIns="91425" spcFirstLastPara="1" rIns="91425" wrap="square" tIns="91425">
            <a:noAutofit/>
          </a:bodyPr>
          <a:lstStyle/>
          <a:p>
            <a:pPr indent="0" lvl="0" marL="0" marR="50800" rtl="0" algn="l">
              <a:spcBef>
                <a:spcPts val="0"/>
              </a:spcBef>
              <a:spcAft>
                <a:spcPts val="0"/>
              </a:spcAft>
              <a:buNone/>
            </a:pPr>
            <a:r>
              <a:rPr b="1" lang="en" sz="1800"/>
              <a:t>3</a:t>
            </a:r>
            <a:r>
              <a:rPr b="1" lang="en" sz="1800"/>
              <a:t>. </a:t>
            </a:r>
            <a:r>
              <a:rPr b="1" lang="en" sz="1800"/>
              <a:t>Only 1 Meta Quest Headset Available</a:t>
            </a:r>
            <a:endParaRPr b="1" sz="1800"/>
          </a:p>
          <a:p>
            <a:pPr indent="0" lvl="0" marL="0" marR="50800" rtl="0" algn="l">
              <a:spcBef>
                <a:spcPts val="1200"/>
              </a:spcBef>
              <a:spcAft>
                <a:spcPts val="0"/>
              </a:spcAft>
              <a:buNone/>
            </a:pPr>
            <a:r>
              <a:rPr lang="en" sz="1400"/>
              <a:t>As there was only 1 Meta Quest Headset available for use per team, we faced challenges during our development phase as our members lived far from one another and we </a:t>
            </a:r>
            <a:r>
              <a:rPr b="1" lang="en" sz="1400">
                <a:solidFill>
                  <a:schemeClr val="dk2"/>
                </a:solidFill>
              </a:rPr>
              <a:t>needed the headset frequently to test the interactable features</a:t>
            </a:r>
            <a:r>
              <a:rPr lang="en" sz="1400"/>
              <a:t>.</a:t>
            </a:r>
            <a:endParaRPr sz="1400"/>
          </a:p>
          <a:p>
            <a:pPr indent="0" lvl="0" marL="0" marR="50800" rtl="0" algn="l">
              <a:spcBef>
                <a:spcPts val="1200"/>
              </a:spcBef>
              <a:spcAft>
                <a:spcPts val="1200"/>
              </a:spcAft>
              <a:buNone/>
            </a:pPr>
            <a:r>
              <a:rPr lang="en" sz="1400"/>
              <a:t>We </a:t>
            </a:r>
            <a:r>
              <a:rPr b="1" lang="en" sz="1400"/>
              <a:t>solved </a:t>
            </a:r>
            <a:r>
              <a:rPr lang="en" sz="1400"/>
              <a:t>this challenge by </a:t>
            </a:r>
            <a:r>
              <a:rPr b="1" lang="en" sz="1400">
                <a:solidFill>
                  <a:schemeClr val="dk2"/>
                </a:solidFill>
              </a:rPr>
              <a:t>assigning the headset to one member</a:t>
            </a:r>
            <a:r>
              <a:rPr lang="en" sz="1400"/>
              <a:t>, and through </a:t>
            </a:r>
            <a:r>
              <a:rPr b="1" lang="en" sz="1400">
                <a:solidFill>
                  <a:schemeClr val="dk2"/>
                </a:solidFill>
              </a:rPr>
              <a:t>constant and clear communication</a:t>
            </a:r>
            <a:r>
              <a:rPr lang="en" sz="1400"/>
              <a:t> between members, we coordinated the development and testing of the implemented features overtime.</a:t>
            </a:r>
            <a:endParaRPr sz="1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sp>
        <p:nvSpPr>
          <p:cNvPr id="2334" name="Google Shape;2334;p245"/>
          <p:cNvSpPr txBox="1"/>
          <p:nvPr>
            <p:ph idx="4294967295" type="title"/>
          </p:nvPr>
        </p:nvSpPr>
        <p:spPr>
          <a:xfrm>
            <a:off x="526500" y="350075"/>
            <a:ext cx="74979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Ideas for Future Improvement</a:t>
            </a:r>
            <a:endParaRPr/>
          </a:p>
        </p:txBody>
      </p:sp>
      <p:sp>
        <p:nvSpPr>
          <p:cNvPr id="2335" name="Google Shape;2335;p245"/>
          <p:cNvSpPr txBox="1"/>
          <p:nvPr>
            <p:ph idx="4294967295" type="body"/>
          </p:nvPr>
        </p:nvSpPr>
        <p:spPr>
          <a:xfrm>
            <a:off x="627950" y="1134025"/>
            <a:ext cx="8141700" cy="3826800"/>
          </a:xfrm>
          <a:prstGeom prst="rect">
            <a:avLst/>
          </a:prstGeom>
        </p:spPr>
        <p:txBody>
          <a:bodyPr anchorCtr="0" anchor="t" bIns="91425" lIns="91425" spcFirstLastPara="1" rIns="91425" wrap="square" tIns="91425">
            <a:noAutofit/>
          </a:bodyPr>
          <a:lstStyle/>
          <a:p>
            <a:pPr indent="-342900" lvl="0" marL="457200" marR="50800" rtl="0" algn="l">
              <a:spcBef>
                <a:spcPts val="0"/>
              </a:spcBef>
              <a:spcAft>
                <a:spcPts val="0"/>
              </a:spcAft>
              <a:buSzPts val="1800"/>
              <a:buAutoNum type="arabicPeriod"/>
            </a:pPr>
            <a:r>
              <a:rPr lang="en" sz="1800"/>
              <a:t>Adding More Physical Activities</a:t>
            </a:r>
            <a:endParaRPr sz="1800"/>
          </a:p>
          <a:p>
            <a:pPr indent="-342900" lvl="0" marL="457200" marR="50800" rtl="0" algn="l">
              <a:spcBef>
                <a:spcPts val="1000"/>
              </a:spcBef>
              <a:spcAft>
                <a:spcPts val="0"/>
              </a:spcAft>
              <a:buSzPts val="1800"/>
              <a:buAutoNum type="arabicPeriod"/>
            </a:pPr>
            <a:r>
              <a:rPr lang="en" sz="1800"/>
              <a:t>Multiplayer Mode</a:t>
            </a:r>
            <a:endParaRPr sz="1800"/>
          </a:p>
          <a:p>
            <a:pPr indent="-342900" lvl="0" marL="457200" marR="50800" rtl="0" algn="l">
              <a:spcBef>
                <a:spcPts val="1000"/>
              </a:spcBef>
              <a:spcAft>
                <a:spcPts val="0"/>
              </a:spcAft>
              <a:buSzPts val="1800"/>
              <a:buAutoNum type="arabicPeriod"/>
            </a:pPr>
            <a:r>
              <a:rPr lang="en" sz="1800"/>
              <a:t>Enhanced Human NPC Interaction</a:t>
            </a:r>
            <a:endParaRPr sz="1800"/>
          </a:p>
          <a:p>
            <a:pPr indent="-342900" lvl="0" marL="457200" marR="50800" rtl="0" algn="l">
              <a:spcBef>
                <a:spcPts val="1000"/>
              </a:spcBef>
              <a:spcAft>
                <a:spcPts val="0"/>
              </a:spcAft>
              <a:buSzPts val="1800"/>
              <a:buAutoNum type="arabicPeriod"/>
            </a:pPr>
            <a:r>
              <a:rPr lang="en" sz="1800"/>
              <a:t>Narrative Expansion</a:t>
            </a:r>
            <a:endParaRPr sz="1800"/>
          </a:p>
          <a:p>
            <a:pPr indent="-342900" lvl="0" marL="457200" marR="50800" rtl="0" algn="l">
              <a:spcBef>
                <a:spcPts val="1000"/>
              </a:spcBef>
              <a:spcAft>
                <a:spcPts val="1000"/>
              </a:spcAft>
              <a:buSzPts val="1800"/>
              <a:buAutoNum type="arabicPeriod"/>
            </a:pPr>
            <a:r>
              <a:rPr lang="en" sz="1800"/>
              <a:t>Adding Audio</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246"/>
          <p:cNvSpPr txBox="1"/>
          <p:nvPr>
            <p:ph type="title"/>
          </p:nvPr>
        </p:nvSpPr>
        <p:spPr>
          <a:xfrm>
            <a:off x="1763725" y="1623625"/>
            <a:ext cx="5616600" cy="140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205"/>
          <p:cNvSpPr txBox="1"/>
          <p:nvPr>
            <p:ph type="title"/>
          </p:nvPr>
        </p:nvSpPr>
        <p:spPr>
          <a:xfrm>
            <a:off x="713225" y="463300"/>
            <a:ext cx="63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[Scaling Space] </a:t>
            </a:r>
            <a:r>
              <a:rPr lang="en"/>
              <a:t>The 2 Game Modes!</a:t>
            </a:r>
            <a:endParaRPr>
              <a:solidFill>
                <a:schemeClr val="dk2"/>
              </a:solidFill>
            </a:endParaRPr>
          </a:p>
        </p:txBody>
      </p:sp>
      <p:sp>
        <p:nvSpPr>
          <p:cNvPr id="1952" name="Google Shape;1952;p205"/>
          <p:cNvSpPr txBox="1"/>
          <p:nvPr>
            <p:ph idx="4294967295" type="title"/>
          </p:nvPr>
        </p:nvSpPr>
        <p:spPr>
          <a:xfrm>
            <a:off x="803075" y="1365450"/>
            <a:ext cx="290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 Human Mode</a:t>
            </a:r>
            <a:endParaRPr/>
          </a:p>
        </p:txBody>
      </p:sp>
      <p:sp>
        <p:nvSpPr>
          <p:cNvPr id="1953" name="Google Shape;1953;p205"/>
          <p:cNvSpPr txBox="1"/>
          <p:nvPr>
            <p:ph idx="4294967295" type="subTitle"/>
          </p:nvPr>
        </p:nvSpPr>
        <p:spPr>
          <a:xfrm>
            <a:off x="942277" y="2049300"/>
            <a:ext cx="3060600" cy="10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Players can interact with the human environment.</a:t>
            </a:r>
            <a:endParaRPr/>
          </a:p>
          <a:p>
            <a:pPr indent="0" lvl="0" marL="0" rtl="0" algn="l">
              <a:spcBef>
                <a:spcPts val="0"/>
              </a:spcBef>
              <a:spcAft>
                <a:spcPts val="1200"/>
              </a:spcAft>
              <a:buClr>
                <a:schemeClr val="dk1"/>
              </a:buClr>
              <a:buSzPts val="1100"/>
              <a:buFont typeface="Arial"/>
              <a:buNone/>
            </a:pPr>
            <a:r>
              <a:rPr b="1" lang="en"/>
              <a:t>(human level)</a:t>
            </a:r>
            <a:endParaRPr b="1"/>
          </a:p>
        </p:txBody>
      </p:sp>
      <p:sp>
        <p:nvSpPr>
          <p:cNvPr id="1954" name="Google Shape;1954;p205"/>
          <p:cNvSpPr txBox="1"/>
          <p:nvPr>
            <p:ph idx="4294967295" type="subTitle"/>
          </p:nvPr>
        </p:nvSpPr>
        <p:spPr>
          <a:xfrm>
            <a:off x="4691650" y="2055150"/>
            <a:ext cx="3673200" cy="95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Players control a Red Blood Cell ship and interact with the bloodstream environment</a:t>
            </a:r>
            <a:r>
              <a:rPr b="1" lang="en"/>
              <a:t> (microscopic level)</a:t>
            </a:r>
            <a:endParaRPr b="1"/>
          </a:p>
        </p:txBody>
      </p:sp>
      <p:sp>
        <p:nvSpPr>
          <p:cNvPr id="1955" name="Google Shape;1955;p205"/>
          <p:cNvSpPr txBox="1"/>
          <p:nvPr/>
        </p:nvSpPr>
        <p:spPr>
          <a:xfrm>
            <a:off x="4691650" y="1344000"/>
            <a:ext cx="4002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DM Serif Display"/>
                <a:ea typeface="DM Serif Display"/>
                <a:cs typeface="DM Serif Display"/>
                <a:sym typeface="DM Serif Display"/>
              </a:rPr>
              <a:t>(2) Red Blood Cell Mode</a:t>
            </a:r>
            <a:endParaRPr sz="2800">
              <a:solidFill>
                <a:schemeClr val="dk1"/>
              </a:solidFill>
              <a:latin typeface="DM Serif Display"/>
              <a:ea typeface="DM Serif Display"/>
              <a:cs typeface="DM Serif Display"/>
              <a:sym typeface="DM Serif Display"/>
            </a:endParaRPr>
          </a:p>
        </p:txBody>
      </p:sp>
      <p:sp>
        <p:nvSpPr>
          <p:cNvPr id="1956" name="Google Shape;1956;p205"/>
          <p:cNvSpPr/>
          <p:nvPr/>
        </p:nvSpPr>
        <p:spPr>
          <a:xfrm>
            <a:off x="5558250" y="0"/>
            <a:ext cx="35859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Spatial Element and Manipulation of Scale!</a:t>
            </a:r>
            <a:endParaRPr b="1" sz="1200">
              <a:latin typeface="Karla"/>
              <a:ea typeface="Karla"/>
              <a:cs typeface="Karla"/>
              <a:sym typeface="Karla"/>
            </a:endParaRPr>
          </a:p>
        </p:txBody>
      </p:sp>
      <p:pic>
        <p:nvPicPr>
          <p:cNvPr id="1957" name="Google Shape;1957;p205"/>
          <p:cNvPicPr preferRelativeResize="0"/>
          <p:nvPr/>
        </p:nvPicPr>
        <p:blipFill>
          <a:blip r:embed="rId3">
            <a:alphaModFix/>
          </a:blip>
          <a:stretch>
            <a:fillRect/>
          </a:stretch>
        </p:blipFill>
        <p:spPr>
          <a:xfrm>
            <a:off x="1018475" y="3013350"/>
            <a:ext cx="2816279" cy="1721050"/>
          </a:xfrm>
          <a:prstGeom prst="rect">
            <a:avLst/>
          </a:prstGeom>
          <a:noFill/>
          <a:ln cap="flat" cmpd="sng" w="12700">
            <a:solidFill>
              <a:srgbClr val="000000"/>
            </a:solidFill>
            <a:prstDash val="solid"/>
            <a:miter lim="8000"/>
            <a:headEnd len="sm" w="sm" type="none"/>
            <a:tailEnd len="sm" w="sm" type="none"/>
          </a:ln>
        </p:spPr>
      </p:pic>
      <p:pic>
        <p:nvPicPr>
          <p:cNvPr id="1958" name="Google Shape;1958;p205"/>
          <p:cNvPicPr preferRelativeResize="0"/>
          <p:nvPr/>
        </p:nvPicPr>
        <p:blipFill>
          <a:blip r:embed="rId4">
            <a:alphaModFix/>
          </a:blip>
          <a:stretch>
            <a:fillRect/>
          </a:stretch>
        </p:blipFill>
        <p:spPr>
          <a:xfrm>
            <a:off x="2540278" y="3013350"/>
            <a:ext cx="1294471" cy="779625"/>
          </a:xfrm>
          <a:prstGeom prst="rect">
            <a:avLst/>
          </a:prstGeom>
          <a:noFill/>
          <a:ln cap="flat" cmpd="sng" w="12700">
            <a:solidFill>
              <a:srgbClr val="000000"/>
            </a:solidFill>
            <a:prstDash val="solid"/>
            <a:miter lim="8000"/>
            <a:headEnd len="sm" w="sm" type="none"/>
            <a:tailEnd len="sm" w="sm" type="none"/>
          </a:ln>
        </p:spPr>
      </p:pic>
      <p:pic>
        <p:nvPicPr>
          <p:cNvPr id="1959" name="Google Shape;1959;p205"/>
          <p:cNvPicPr preferRelativeResize="0"/>
          <p:nvPr/>
        </p:nvPicPr>
        <p:blipFill>
          <a:blip r:embed="rId5">
            <a:alphaModFix/>
          </a:blip>
          <a:stretch>
            <a:fillRect/>
          </a:stretch>
        </p:blipFill>
        <p:spPr>
          <a:xfrm>
            <a:off x="286650" y="3714100"/>
            <a:ext cx="731825" cy="1020300"/>
          </a:xfrm>
          <a:prstGeom prst="rect">
            <a:avLst/>
          </a:prstGeom>
          <a:noFill/>
          <a:ln cap="flat" cmpd="sng" w="12700">
            <a:solidFill>
              <a:srgbClr val="000000"/>
            </a:solidFill>
            <a:prstDash val="solid"/>
            <a:miter lim="8000"/>
            <a:headEnd len="sm" w="sm" type="none"/>
            <a:tailEnd len="sm" w="sm" type="none"/>
          </a:ln>
        </p:spPr>
      </p:pic>
      <p:pic>
        <p:nvPicPr>
          <p:cNvPr id="1960" name="Google Shape;1960;p205"/>
          <p:cNvPicPr preferRelativeResize="0"/>
          <p:nvPr/>
        </p:nvPicPr>
        <p:blipFill>
          <a:blip r:embed="rId6">
            <a:alphaModFix/>
          </a:blip>
          <a:stretch>
            <a:fillRect/>
          </a:stretch>
        </p:blipFill>
        <p:spPr>
          <a:xfrm>
            <a:off x="4692350" y="3013350"/>
            <a:ext cx="2276806" cy="1721050"/>
          </a:xfrm>
          <a:prstGeom prst="rect">
            <a:avLst/>
          </a:prstGeom>
          <a:noFill/>
          <a:ln cap="flat" cmpd="sng" w="12700">
            <a:solidFill>
              <a:srgbClr val="000000"/>
            </a:solidFill>
            <a:prstDash val="solid"/>
            <a:miter lim="8000"/>
            <a:headEnd len="sm" w="sm" type="none"/>
            <a:tailEnd len="sm" w="sm" type="none"/>
          </a:ln>
        </p:spPr>
      </p:pic>
      <p:pic>
        <p:nvPicPr>
          <p:cNvPr id="1961" name="Google Shape;1961;p205"/>
          <p:cNvPicPr preferRelativeResize="0"/>
          <p:nvPr/>
        </p:nvPicPr>
        <p:blipFill>
          <a:blip r:embed="rId7">
            <a:alphaModFix/>
          </a:blip>
          <a:stretch>
            <a:fillRect/>
          </a:stretch>
        </p:blipFill>
        <p:spPr>
          <a:xfrm>
            <a:off x="6969150" y="3013350"/>
            <a:ext cx="1985025" cy="1201750"/>
          </a:xfrm>
          <a:prstGeom prst="rect">
            <a:avLst/>
          </a:prstGeom>
          <a:noFill/>
          <a:ln cap="flat" cmpd="sng" w="12700">
            <a:solidFill>
              <a:srgbClr val="000000"/>
            </a:solidFill>
            <a:prstDash val="solid"/>
            <a:miter lim="8000"/>
            <a:headEnd len="sm" w="sm" type="none"/>
            <a:tailEnd len="sm" w="sm" type="none"/>
          </a:ln>
        </p:spPr>
      </p:pic>
      <p:pic>
        <p:nvPicPr>
          <p:cNvPr id="1962" name="Google Shape;1962;p205"/>
          <p:cNvPicPr preferRelativeResize="0"/>
          <p:nvPr/>
        </p:nvPicPr>
        <p:blipFill rotWithShape="1">
          <a:blip r:embed="rId8">
            <a:alphaModFix/>
          </a:blip>
          <a:srcRect b="0" l="20237" r="22979" t="0"/>
          <a:stretch/>
        </p:blipFill>
        <p:spPr>
          <a:xfrm rot="5400000">
            <a:off x="7220263" y="3963987"/>
            <a:ext cx="739375" cy="124160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206"/>
          <p:cNvSpPr txBox="1"/>
          <p:nvPr>
            <p:ph type="title"/>
          </p:nvPr>
        </p:nvSpPr>
        <p:spPr>
          <a:xfrm>
            <a:off x="713225" y="463300"/>
            <a:ext cx="795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[Scaling Time] </a:t>
            </a:r>
            <a:r>
              <a:rPr lang="en"/>
              <a:t>Red blood cells in body decrease over time!</a:t>
            </a:r>
            <a:endParaRPr/>
          </a:p>
        </p:txBody>
      </p:sp>
      <p:sp>
        <p:nvSpPr>
          <p:cNvPr id="1968" name="Google Shape;1968;p206"/>
          <p:cNvSpPr txBox="1"/>
          <p:nvPr>
            <p:ph idx="4294967295" type="subTitle"/>
          </p:nvPr>
        </p:nvSpPr>
        <p:spPr>
          <a:xfrm>
            <a:off x="897825" y="1844875"/>
            <a:ext cx="6482400" cy="1417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t>As the player plays the game, the </a:t>
            </a:r>
            <a:r>
              <a:rPr b="1" lang="en">
                <a:solidFill>
                  <a:schemeClr val="dk2"/>
                </a:solidFill>
              </a:rPr>
              <a:t>percentage of red blood cells</a:t>
            </a:r>
            <a:r>
              <a:rPr lang="en"/>
              <a:t> in the body will </a:t>
            </a:r>
            <a:r>
              <a:rPr b="1" lang="en">
                <a:solidFill>
                  <a:schemeClr val="dk2"/>
                </a:solidFill>
              </a:rPr>
              <a:t>decrease gradually</a:t>
            </a:r>
            <a:r>
              <a:rPr lang="en"/>
              <a:t>, with </a:t>
            </a:r>
            <a:r>
              <a:rPr b="1" lang="en">
                <a:solidFill>
                  <a:schemeClr val="dk2"/>
                </a:solidFill>
              </a:rPr>
              <a:t>major spikes</a:t>
            </a:r>
            <a:r>
              <a:rPr lang="en"/>
              <a:t> in the amount </a:t>
            </a:r>
            <a:r>
              <a:rPr b="1" lang="en" u="sng">
                <a:solidFill>
                  <a:schemeClr val="dk2"/>
                </a:solidFill>
              </a:rPr>
              <a:t>decreased every 14 mins</a:t>
            </a:r>
            <a:r>
              <a:rPr lang="en"/>
              <a:t>.</a:t>
            </a:r>
            <a:endParaRPr/>
          </a:p>
          <a:p>
            <a:pPr indent="0" lvl="0" marL="0" rtl="0" algn="just">
              <a:spcBef>
                <a:spcPts val="1200"/>
              </a:spcBef>
              <a:spcAft>
                <a:spcPts val="1200"/>
              </a:spcAft>
              <a:buClr>
                <a:schemeClr val="dk1"/>
              </a:buClr>
              <a:buSzPts val="1100"/>
              <a:buFont typeface="Arial"/>
              <a:buNone/>
            </a:pPr>
            <a:r>
              <a:rPr i="1" lang="en"/>
              <a:t>*Each playtime minute equals 10 real-world days.</a:t>
            </a:r>
            <a:endParaRPr b="1" i="1"/>
          </a:p>
        </p:txBody>
      </p:sp>
      <p:sp>
        <p:nvSpPr>
          <p:cNvPr id="1969" name="Google Shape;1969;p206"/>
          <p:cNvSpPr/>
          <p:nvPr/>
        </p:nvSpPr>
        <p:spPr>
          <a:xfrm>
            <a:off x="7291250" y="0"/>
            <a:ext cx="1853100" cy="418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Karla"/>
                <a:ea typeface="Karla"/>
                <a:cs typeface="Karla"/>
                <a:sym typeface="Karla"/>
              </a:rPr>
              <a:t>Temporal Element</a:t>
            </a:r>
            <a:endParaRPr b="1" sz="1200">
              <a:latin typeface="Karla"/>
              <a:ea typeface="Karla"/>
              <a:cs typeface="Karla"/>
              <a:sym typeface="Karla"/>
            </a:endParaRPr>
          </a:p>
        </p:txBody>
      </p:sp>
      <p:pic>
        <p:nvPicPr>
          <p:cNvPr id="1970" name="Google Shape;1970;p206"/>
          <p:cNvPicPr preferRelativeResize="0"/>
          <p:nvPr/>
        </p:nvPicPr>
        <p:blipFill>
          <a:blip r:embed="rId3">
            <a:alphaModFix/>
          </a:blip>
          <a:stretch>
            <a:fillRect/>
          </a:stretch>
        </p:blipFill>
        <p:spPr>
          <a:xfrm>
            <a:off x="4098400" y="3743275"/>
            <a:ext cx="947175" cy="947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207"/>
          <p:cNvSpPr txBox="1"/>
          <p:nvPr>
            <p:ph type="title"/>
          </p:nvPr>
        </p:nvSpPr>
        <p:spPr>
          <a:xfrm>
            <a:off x="713225" y="463300"/>
            <a:ext cx="795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Player’s Goal</a:t>
            </a:r>
            <a:endParaRPr/>
          </a:p>
        </p:txBody>
      </p:sp>
      <p:sp>
        <p:nvSpPr>
          <p:cNvPr id="1976" name="Google Shape;1976;p207"/>
          <p:cNvSpPr txBox="1"/>
          <p:nvPr>
            <p:ph idx="4294967295" type="subTitle"/>
          </p:nvPr>
        </p:nvSpPr>
        <p:spPr>
          <a:xfrm>
            <a:off x="897825" y="1286450"/>
            <a:ext cx="6482400" cy="29451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Char char="●"/>
            </a:pPr>
            <a:r>
              <a:rPr lang="en"/>
              <a:t>The player’s goal in the game is to survive while doing different activities in the Human mode that affects the body’s oxygen demand, and switching to the Red Blood Cell mode to increase the oxygen levels in the various body parts by transporting oxygen themselves.</a:t>
            </a:r>
            <a:endParaRPr/>
          </a:p>
          <a:p>
            <a:pPr indent="-330200" lvl="0" marL="457200" rtl="0" algn="just">
              <a:spcBef>
                <a:spcPts val="1000"/>
              </a:spcBef>
              <a:spcAft>
                <a:spcPts val="0"/>
              </a:spcAft>
              <a:buSzPts val="1600"/>
              <a:buChar char="●"/>
            </a:pPr>
            <a:r>
              <a:rPr lang="en"/>
              <a:t>Ultimately, the player should </a:t>
            </a:r>
            <a:r>
              <a:rPr lang="en" u="sng">
                <a:solidFill>
                  <a:schemeClr val="dk2"/>
                </a:solidFill>
              </a:rPr>
              <a:t>keep their red blood cells levels and oxygen levels above 0 throughout the game.</a:t>
            </a:r>
            <a:endParaRPr b="1" i="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208"/>
          <p:cNvSpPr/>
          <p:nvPr/>
        </p:nvSpPr>
        <p:spPr>
          <a:xfrm>
            <a:off x="8029927" y="641670"/>
            <a:ext cx="989610" cy="716118"/>
          </a:xfrm>
          <a:custGeom>
            <a:rect b="b" l="l" r="r" t="t"/>
            <a:pathLst>
              <a:path extrusionOk="0" h="2469373" w="3412450">
                <a:moveTo>
                  <a:pt x="0" y="0"/>
                </a:moveTo>
                <a:lnTo>
                  <a:pt x="3412450" y="0"/>
                </a:lnTo>
                <a:lnTo>
                  <a:pt x="3412450" y="2469373"/>
                </a:lnTo>
                <a:lnTo>
                  <a:pt x="0" y="2469373"/>
                </a:lnTo>
                <a:lnTo>
                  <a:pt x="0" y="0"/>
                </a:lnTo>
                <a:close/>
              </a:path>
            </a:pathLst>
          </a:custGeom>
          <a:blipFill rotWithShape="1">
            <a:blip r:embed="rId3">
              <a:alphaModFix/>
            </a:blip>
            <a:stretch>
              <a:fillRect b="0" l="0" r="0" t="0"/>
            </a:stretch>
          </a:blipFill>
          <a:ln>
            <a:noFill/>
          </a:ln>
        </p:spPr>
      </p:sp>
      <p:pic>
        <p:nvPicPr>
          <p:cNvPr id="1982" name="Google Shape;1982;p208" title="LifeLine VR Trailer Video.mp4">
            <a:hlinkClick r:id="rId4"/>
          </p:cNvPr>
          <p:cNvPicPr preferRelativeResize="0"/>
          <p:nvPr/>
        </p:nvPicPr>
        <p:blipFill>
          <a:blip r:embed="rId5">
            <a:alphaModFix/>
          </a:blip>
          <a:stretch>
            <a:fillRect/>
          </a:stretch>
        </p:blipFill>
        <p:spPr>
          <a:xfrm>
            <a:off x="2182063" y="999650"/>
            <a:ext cx="4779875" cy="3584925"/>
          </a:xfrm>
          <a:prstGeom prst="rect">
            <a:avLst/>
          </a:prstGeom>
          <a:noFill/>
          <a:ln>
            <a:noFill/>
          </a:ln>
        </p:spPr>
      </p:pic>
      <p:sp>
        <p:nvSpPr>
          <p:cNvPr id="1983" name="Google Shape;1983;p208"/>
          <p:cNvSpPr txBox="1"/>
          <p:nvPr>
            <p:ph type="title"/>
          </p:nvPr>
        </p:nvSpPr>
        <p:spPr>
          <a:xfrm>
            <a:off x="2626050" y="228725"/>
            <a:ext cx="389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Game Video Trailer</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2"/>
                                        </p:tgtEl>
                                        <p:attrNameLst>
                                          <p:attrName>style.visibility</p:attrName>
                                        </p:attrNameLst>
                                      </p:cBhvr>
                                      <p:to>
                                        <p:strVal val="visible"/>
                                      </p:to>
                                    </p:set>
                                    <p:animEffect filter="fade" transition="in">
                                      <p:cBhvr>
                                        <p:cTn dur="1000"/>
                                        <p:tgtEl>
                                          <p:spTgt spid="19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209"/>
          <p:cNvSpPr txBox="1"/>
          <p:nvPr>
            <p:ph type="title"/>
          </p:nvPr>
        </p:nvSpPr>
        <p:spPr>
          <a:xfrm>
            <a:off x="2031750" y="2472613"/>
            <a:ext cx="5080500" cy="61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Game Features &amp; Implementation</a:t>
            </a:r>
            <a:endParaRPr sz="4800"/>
          </a:p>
        </p:txBody>
      </p:sp>
      <p:sp>
        <p:nvSpPr>
          <p:cNvPr id="1989" name="Google Shape;1989;p209"/>
          <p:cNvSpPr txBox="1"/>
          <p:nvPr>
            <p:ph idx="2" type="title"/>
          </p:nvPr>
        </p:nvSpPr>
        <p:spPr>
          <a:xfrm>
            <a:off x="3334800" y="1047373"/>
            <a:ext cx="2474400" cy="137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ist Hepatitis Clinical Case by Slidesgo">
  <a:themeElements>
    <a:clrScheme name="Simple Light">
      <a:dk1>
        <a:srgbClr val="000000"/>
      </a:dk1>
      <a:lt1>
        <a:srgbClr val="FFFFFF"/>
      </a:lt1>
      <a:dk2>
        <a:srgbClr val="DD4E82"/>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Hepatitis Clinical Case by Slidesgo">
  <a:themeElements>
    <a:clrScheme name="Simple Light">
      <a:dk1>
        <a:srgbClr val="000000"/>
      </a:dk1>
      <a:lt1>
        <a:srgbClr val="FFFFFF"/>
      </a:lt1>
      <a:dk2>
        <a:srgbClr val="DD4E82"/>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inimalist Hepatitis Clinical Case by Slidesgo">
  <a:themeElements>
    <a:clrScheme name="Simple Light">
      <a:dk1>
        <a:srgbClr val="000000"/>
      </a:dk1>
      <a:lt1>
        <a:srgbClr val="FFFFFF"/>
      </a:lt1>
      <a:dk2>
        <a:srgbClr val="DD4E82"/>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inimalist Hepatitis Clinical Case by Slidesgo">
  <a:themeElements>
    <a:clrScheme name="Simple Light">
      <a:dk1>
        <a:srgbClr val="000000"/>
      </a:dk1>
      <a:lt1>
        <a:srgbClr val="FFFFFF"/>
      </a:lt1>
      <a:dk2>
        <a:srgbClr val="DD4E82"/>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